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4"/>
  </p:sldMasterIdLst>
  <p:notesMasterIdLst>
    <p:notesMasterId r:id="rId32"/>
  </p:notesMasterIdLst>
  <p:sldIdLst>
    <p:sldId id="256" r:id="rId5"/>
    <p:sldId id="257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68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906000" cy="6858000" type="A4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DB Ozone X" panose="02000506090000020004" pitchFamily="2" charset="-34"/>
      <p:regular r:id="rId38"/>
    </p:embeddedFont>
    <p:embeddedFont>
      <p:font typeface="Tw Cen MT" panose="020B0602020104020603" pitchFamily="34" charset="0"/>
      <p:regular r:id="rId39"/>
      <p:bold r:id="rId40"/>
      <p:italic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43" autoAdjust="0"/>
  </p:normalViewPr>
  <p:slideViewPr>
    <p:cSldViewPr>
      <p:cViewPr varScale="1">
        <p:scale>
          <a:sx n="85" d="100"/>
          <a:sy n="85" d="100"/>
        </p:scale>
        <p:origin x="1380" y="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65A48-9072-46E9-80CB-91821B2AC236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7E84D0C-9BF9-4870-86EC-D54239349F75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ปัญหาขนาดเล็ก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22D95C66-3870-4E6F-B307-681938C0D7B2}" type="parTrans" cxnId="{DB6F396A-9C94-4DB3-A66E-22E48ABF1E7A}">
      <dgm:prSet/>
      <dgm:spPr/>
      <dgm:t>
        <a:bodyPr/>
        <a:lstStyle/>
        <a:p>
          <a:endParaRPr lang="en-US"/>
        </a:p>
      </dgm:t>
    </dgm:pt>
    <dgm:pt modelId="{7254A709-ED23-4FCF-AF0B-EB0C113D3196}" type="sibTrans" cxnId="{DB6F396A-9C94-4DB3-A66E-22E48ABF1E7A}">
      <dgm:prSet/>
      <dgm:spPr/>
      <dgm:t>
        <a:bodyPr/>
        <a:lstStyle/>
        <a:p>
          <a:endParaRPr lang="en-US"/>
        </a:p>
      </dgm:t>
    </dgm:pt>
    <dgm:pt modelId="{AC1EC719-107F-4414-A6AD-1CA2AE4923DB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30 มิติ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73B375FD-D490-493A-81E0-D8170705A363}" type="parTrans" cxnId="{F9867594-F025-4E07-8DD6-6733C8A870A1}">
      <dgm:prSet/>
      <dgm:spPr/>
      <dgm:t>
        <a:bodyPr/>
        <a:lstStyle/>
        <a:p>
          <a:endParaRPr lang="en-US"/>
        </a:p>
      </dgm:t>
    </dgm:pt>
    <dgm:pt modelId="{79316270-D904-47BA-A72B-81B6FF1EB76C}" type="sibTrans" cxnId="{F9867594-F025-4E07-8DD6-6733C8A870A1}">
      <dgm:prSet/>
      <dgm:spPr/>
      <dgm:t>
        <a:bodyPr/>
        <a:lstStyle/>
        <a:p>
          <a:endParaRPr lang="en-US"/>
        </a:p>
      </dgm:t>
    </dgm:pt>
    <dgm:pt modelId="{3C6D9A61-F0E8-4FB6-8F7D-B1B91487AAFE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ปัญหาขนาดใหญ่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D9DCB859-1E6B-4DC9-97AF-8BCA113C4A9A}" type="parTrans" cxnId="{80A7403F-D05B-4743-9D9B-38600C22F964}">
      <dgm:prSet/>
      <dgm:spPr/>
      <dgm:t>
        <a:bodyPr/>
        <a:lstStyle/>
        <a:p>
          <a:endParaRPr lang="en-US"/>
        </a:p>
      </dgm:t>
    </dgm:pt>
    <dgm:pt modelId="{2A61575D-A512-41D3-809D-7742AED96F00}" type="sibTrans" cxnId="{80A7403F-D05B-4743-9D9B-38600C22F964}">
      <dgm:prSet/>
      <dgm:spPr/>
      <dgm:t>
        <a:bodyPr/>
        <a:lstStyle/>
        <a:p>
          <a:endParaRPr lang="en-US"/>
        </a:p>
      </dgm:t>
    </dgm:pt>
    <dgm:pt modelId="{25CAA3B3-EE50-48CE-9C14-F5A10E763B8F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500 มิติ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003121D9-568E-4FBE-A743-815959512ACF}" type="parTrans" cxnId="{76DA0D8D-D3ED-4A96-BC9E-B95847DB8388}">
      <dgm:prSet/>
      <dgm:spPr/>
      <dgm:t>
        <a:bodyPr/>
        <a:lstStyle/>
        <a:p>
          <a:endParaRPr lang="en-US"/>
        </a:p>
      </dgm:t>
    </dgm:pt>
    <dgm:pt modelId="{1AEAC345-507F-4B60-A1A3-07E17B076BC1}" type="sibTrans" cxnId="{76DA0D8D-D3ED-4A96-BC9E-B95847DB8388}">
      <dgm:prSet/>
      <dgm:spPr/>
      <dgm:t>
        <a:bodyPr/>
        <a:lstStyle/>
        <a:p>
          <a:endParaRPr lang="en-US"/>
        </a:p>
      </dgm:t>
    </dgm:pt>
    <dgm:pt modelId="{FED4944D-D577-41CB-8923-B2E42EAA6E1D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100 มิติ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BA1058B0-1687-414C-AF48-33F99F8CEECA}" type="parTrans" cxnId="{3BDD973D-12D3-4A88-8530-6A46ED040E89}">
      <dgm:prSet/>
      <dgm:spPr/>
      <dgm:t>
        <a:bodyPr/>
        <a:lstStyle/>
        <a:p>
          <a:endParaRPr lang="en-US"/>
        </a:p>
      </dgm:t>
    </dgm:pt>
    <dgm:pt modelId="{6204991E-A43D-4719-BE2F-1A3258C6F482}" type="sibTrans" cxnId="{3BDD973D-12D3-4A88-8530-6A46ED040E89}">
      <dgm:prSet/>
      <dgm:spPr/>
      <dgm:t>
        <a:bodyPr/>
        <a:lstStyle/>
        <a:p>
          <a:endParaRPr lang="en-US"/>
        </a:p>
      </dgm:t>
    </dgm:pt>
    <dgm:pt modelId="{D970F1D8-D071-41A8-A3C8-F1FA852D13B7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1000 มิติ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91B8FF05-4387-43EF-A1F8-2EA38D50E4FC}" type="parTrans" cxnId="{3891A4B5-327B-46E7-8AB2-AD826B0CE9F5}">
      <dgm:prSet/>
      <dgm:spPr/>
      <dgm:t>
        <a:bodyPr/>
        <a:lstStyle/>
        <a:p>
          <a:endParaRPr lang="en-US"/>
        </a:p>
      </dgm:t>
    </dgm:pt>
    <dgm:pt modelId="{004B9685-78EA-4C46-B720-7E6318081756}" type="sibTrans" cxnId="{3891A4B5-327B-46E7-8AB2-AD826B0CE9F5}">
      <dgm:prSet/>
      <dgm:spPr/>
      <dgm:t>
        <a:bodyPr/>
        <a:lstStyle/>
        <a:p>
          <a:endParaRPr lang="en-US"/>
        </a:p>
      </dgm:t>
    </dgm:pt>
    <dgm:pt modelId="{3383AFF1-F973-4051-B99F-BFBC85E18DAE}" type="pres">
      <dgm:prSet presAssocID="{A7465A48-9072-46E9-80CB-91821B2AC236}" presName="linear" presStyleCnt="0">
        <dgm:presLayoutVars>
          <dgm:animLvl val="lvl"/>
          <dgm:resizeHandles val="exact"/>
        </dgm:presLayoutVars>
      </dgm:prSet>
      <dgm:spPr/>
    </dgm:pt>
    <dgm:pt modelId="{957EB464-F1F9-4531-A2BD-5D6B7F30AAB1}" type="pres">
      <dgm:prSet presAssocID="{37E84D0C-9BF9-4870-86EC-D54239349F75}" presName="parentText" presStyleLbl="node1" presStyleIdx="0" presStyleCnt="2" custScaleX="32500" custLinFactNeighborX="-32500" custLinFactNeighborY="-4320">
        <dgm:presLayoutVars>
          <dgm:chMax val="0"/>
          <dgm:bulletEnabled val="1"/>
        </dgm:presLayoutVars>
      </dgm:prSet>
      <dgm:spPr/>
    </dgm:pt>
    <dgm:pt modelId="{5249C0AF-8EEF-4E0D-A59C-97150C82B9EF}" type="pres">
      <dgm:prSet presAssocID="{37E84D0C-9BF9-4870-86EC-D54239349F75}" presName="childText" presStyleLbl="revTx" presStyleIdx="0" presStyleCnt="2">
        <dgm:presLayoutVars>
          <dgm:bulletEnabled val="1"/>
        </dgm:presLayoutVars>
      </dgm:prSet>
      <dgm:spPr/>
    </dgm:pt>
    <dgm:pt modelId="{E9A0CF5C-0932-47C0-B0E3-C8D8BA43F919}" type="pres">
      <dgm:prSet presAssocID="{3C6D9A61-F0E8-4FB6-8F7D-B1B91487AAFE}" presName="parentText" presStyleLbl="node1" presStyleIdx="1" presStyleCnt="2" custScaleX="35000" custLinFactNeighborX="-30000" custLinFactNeighborY="-12338">
        <dgm:presLayoutVars>
          <dgm:chMax val="0"/>
          <dgm:bulletEnabled val="1"/>
        </dgm:presLayoutVars>
      </dgm:prSet>
      <dgm:spPr/>
    </dgm:pt>
    <dgm:pt modelId="{83A0DB39-E3D1-4F42-9BC5-1344FC30384B}" type="pres">
      <dgm:prSet presAssocID="{3C6D9A61-F0E8-4FB6-8F7D-B1B91487AAF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7CD0D06-2F06-4C8B-B6BA-E68D2556F8D5}" type="presOf" srcId="{AC1EC719-107F-4414-A6AD-1CA2AE4923DB}" destId="{5249C0AF-8EEF-4E0D-A59C-97150C82B9EF}" srcOrd="0" destOrd="0" presId="urn:microsoft.com/office/officeart/2005/8/layout/vList2"/>
    <dgm:cxn modelId="{3BDD973D-12D3-4A88-8530-6A46ED040E89}" srcId="{37E84D0C-9BF9-4870-86EC-D54239349F75}" destId="{FED4944D-D577-41CB-8923-B2E42EAA6E1D}" srcOrd="1" destOrd="0" parTransId="{BA1058B0-1687-414C-AF48-33F99F8CEECA}" sibTransId="{6204991E-A43D-4719-BE2F-1A3258C6F482}"/>
    <dgm:cxn modelId="{80A7403F-D05B-4743-9D9B-38600C22F964}" srcId="{A7465A48-9072-46E9-80CB-91821B2AC236}" destId="{3C6D9A61-F0E8-4FB6-8F7D-B1B91487AAFE}" srcOrd="1" destOrd="0" parTransId="{D9DCB859-1E6B-4DC9-97AF-8BCA113C4A9A}" sibTransId="{2A61575D-A512-41D3-809D-7742AED96F00}"/>
    <dgm:cxn modelId="{DB6F396A-9C94-4DB3-A66E-22E48ABF1E7A}" srcId="{A7465A48-9072-46E9-80CB-91821B2AC236}" destId="{37E84D0C-9BF9-4870-86EC-D54239349F75}" srcOrd="0" destOrd="0" parTransId="{22D95C66-3870-4E6F-B307-681938C0D7B2}" sibTransId="{7254A709-ED23-4FCF-AF0B-EB0C113D3196}"/>
    <dgm:cxn modelId="{95CCCD80-75D2-44BB-A04B-938FB4445413}" type="presOf" srcId="{3C6D9A61-F0E8-4FB6-8F7D-B1B91487AAFE}" destId="{E9A0CF5C-0932-47C0-B0E3-C8D8BA43F919}" srcOrd="0" destOrd="0" presId="urn:microsoft.com/office/officeart/2005/8/layout/vList2"/>
    <dgm:cxn modelId="{76DA0D8D-D3ED-4A96-BC9E-B95847DB8388}" srcId="{3C6D9A61-F0E8-4FB6-8F7D-B1B91487AAFE}" destId="{25CAA3B3-EE50-48CE-9C14-F5A10E763B8F}" srcOrd="0" destOrd="0" parTransId="{003121D9-568E-4FBE-A743-815959512ACF}" sibTransId="{1AEAC345-507F-4B60-A1A3-07E17B076BC1}"/>
    <dgm:cxn modelId="{F9867594-F025-4E07-8DD6-6733C8A870A1}" srcId="{37E84D0C-9BF9-4870-86EC-D54239349F75}" destId="{AC1EC719-107F-4414-A6AD-1CA2AE4923DB}" srcOrd="0" destOrd="0" parTransId="{73B375FD-D490-493A-81E0-D8170705A363}" sibTransId="{79316270-D904-47BA-A72B-81B6FF1EB76C}"/>
    <dgm:cxn modelId="{365F6EAD-F699-4D2C-990E-BB3990BBBB83}" type="presOf" srcId="{A7465A48-9072-46E9-80CB-91821B2AC236}" destId="{3383AFF1-F973-4051-B99F-BFBC85E18DAE}" srcOrd="0" destOrd="0" presId="urn:microsoft.com/office/officeart/2005/8/layout/vList2"/>
    <dgm:cxn modelId="{254D4BB4-5649-4F78-8259-E62522D197BA}" type="presOf" srcId="{FED4944D-D577-41CB-8923-B2E42EAA6E1D}" destId="{5249C0AF-8EEF-4E0D-A59C-97150C82B9EF}" srcOrd="0" destOrd="1" presId="urn:microsoft.com/office/officeart/2005/8/layout/vList2"/>
    <dgm:cxn modelId="{3891A4B5-327B-46E7-8AB2-AD826B0CE9F5}" srcId="{3C6D9A61-F0E8-4FB6-8F7D-B1B91487AAFE}" destId="{D970F1D8-D071-41A8-A3C8-F1FA852D13B7}" srcOrd="1" destOrd="0" parTransId="{91B8FF05-4387-43EF-A1F8-2EA38D50E4FC}" sibTransId="{004B9685-78EA-4C46-B720-7E6318081756}"/>
    <dgm:cxn modelId="{63AD74EC-122E-4292-B51F-9CB5BE1CA1FB}" type="presOf" srcId="{25CAA3B3-EE50-48CE-9C14-F5A10E763B8F}" destId="{83A0DB39-E3D1-4F42-9BC5-1344FC30384B}" srcOrd="0" destOrd="0" presId="urn:microsoft.com/office/officeart/2005/8/layout/vList2"/>
    <dgm:cxn modelId="{8686C3EC-FF4F-4180-9EDF-40FBD11FDE18}" type="presOf" srcId="{37E84D0C-9BF9-4870-86EC-D54239349F75}" destId="{957EB464-F1F9-4531-A2BD-5D6B7F30AAB1}" srcOrd="0" destOrd="0" presId="urn:microsoft.com/office/officeart/2005/8/layout/vList2"/>
    <dgm:cxn modelId="{ED5C15FD-79BC-43F8-84E6-BC64E3F1EE7D}" type="presOf" srcId="{D970F1D8-D071-41A8-A3C8-F1FA852D13B7}" destId="{83A0DB39-E3D1-4F42-9BC5-1344FC30384B}" srcOrd="0" destOrd="1" presId="urn:microsoft.com/office/officeart/2005/8/layout/vList2"/>
    <dgm:cxn modelId="{53260F65-AF06-4850-959D-8F7ECBD1319E}" type="presParOf" srcId="{3383AFF1-F973-4051-B99F-BFBC85E18DAE}" destId="{957EB464-F1F9-4531-A2BD-5D6B7F30AAB1}" srcOrd="0" destOrd="0" presId="urn:microsoft.com/office/officeart/2005/8/layout/vList2"/>
    <dgm:cxn modelId="{E80DC2FF-8FFC-4EE3-9DB3-8810D79CBD31}" type="presParOf" srcId="{3383AFF1-F973-4051-B99F-BFBC85E18DAE}" destId="{5249C0AF-8EEF-4E0D-A59C-97150C82B9EF}" srcOrd="1" destOrd="0" presId="urn:microsoft.com/office/officeart/2005/8/layout/vList2"/>
    <dgm:cxn modelId="{03A380EC-0BC2-402A-8509-B7D3A0FC97C9}" type="presParOf" srcId="{3383AFF1-F973-4051-B99F-BFBC85E18DAE}" destId="{E9A0CF5C-0932-47C0-B0E3-C8D8BA43F919}" srcOrd="2" destOrd="0" presId="urn:microsoft.com/office/officeart/2005/8/layout/vList2"/>
    <dgm:cxn modelId="{EF0BC41E-6D11-45AB-9DE8-FD5DCCC2A6CA}" type="presParOf" srcId="{3383AFF1-F973-4051-B99F-BFBC85E18DAE}" destId="{83A0DB39-E3D1-4F42-9BC5-1344FC30384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65A48-9072-46E9-80CB-91821B2AC236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7E84D0C-9BF9-4870-86EC-D54239349F75}">
      <dgm:prSet phldrT="[ข้อความ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th-TH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รอบในการคำนวณ</a:t>
          </a:r>
          <a:endParaRPr lang="en-US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22D95C66-3870-4E6F-B307-681938C0D7B2}" type="parTrans" cxnId="{DB6F396A-9C94-4DB3-A66E-22E48ABF1E7A}">
      <dgm:prSet/>
      <dgm:spPr/>
      <dgm:t>
        <a:bodyPr/>
        <a:lstStyle/>
        <a:p>
          <a:endParaRPr lang="en-US"/>
        </a:p>
      </dgm:t>
    </dgm:pt>
    <dgm:pt modelId="{7254A709-ED23-4FCF-AF0B-EB0C113D3196}" type="sibTrans" cxnId="{DB6F396A-9C94-4DB3-A66E-22E48ABF1E7A}">
      <dgm:prSet/>
      <dgm:spPr/>
      <dgm:t>
        <a:bodyPr/>
        <a:lstStyle/>
        <a:p>
          <a:endParaRPr lang="en-US"/>
        </a:p>
      </dgm:t>
    </dgm:pt>
    <dgm:pt modelId="{DBFA60CA-18B6-40ED-B1BB-570BA78495B1}">
      <dgm:prSet phldrT="[ข้อความ]"/>
      <dgm:spPr/>
      <dgm:t>
        <a:bodyPr/>
        <a:lstStyle/>
        <a:p>
          <a:r>
            <a:rPr lang="th-TH" dirty="0">
              <a:latin typeface="DB Ozone X" panose="02000506090000020004" pitchFamily="2" charset="-34"/>
              <a:cs typeface="DB Ozone X" panose="02000506090000020004" pitchFamily="2" charset="-34"/>
            </a:rPr>
            <a:t>2000 รอบ</a:t>
          </a:r>
          <a:endParaRPr lang="en-US" dirty="0"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7E8BA07C-7A0E-4692-9D1A-D4D1B7BEF8E4}" type="parTrans" cxnId="{10BC02B6-4A7A-45D7-BD69-A40DA4A3E6FE}">
      <dgm:prSet/>
      <dgm:spPr/>
      <dgm:t>
        <a:bodyPr/>
        <a:lstStyle/>
        <a:p>
          <a:endParaRPr lang="en-US"/>
        </a:p>
      </dgm:t>
    </dgm:pt>
    <dgm:pt modelId="{995108D9-1E7F-40E5-9D51-17876DDA9018}" type="sibTrans" cxnId="{10BC02B6-4A7A-45D7-BD69-A40DA4A3E6FE}">
      <dgm:prSet/>
      <dgm:spPr/>
      <dgm:t>
        <a:bodyPr/>
        <a:lstStyle/>
        <a:p>
          <a:endParaRPr lang="en-US"/>
        </a:p>
      </dgm:t>
    </dgm:pt>
    <dgm:pt modelId="{3383AFF1-F973-4051-B99F-BFBC85E18DAE}" type="pres">
      <dgm:prSet presAssocID="{A7465A48-9072-46E9-80CB-91821B2AC236}" presName="linear" presStyleCnt="0">
        <dgm:presLayoutVars>
          <dgm:animLvl val="lvl"/>
          <dgm:resizeHandles val="exact"/>
        </dgm:presLayoutVars>
      </dgm:prSet>
      <dgm:spPr/>
    </dgm:pt>
    <dgm:pt modelId="{957EB464-F1F9-4531-A2BD-5D6B7F30AAB1}" type="pres">
      <dgm:prSet presAssocID="{37E84D0C-9BF9-4870-86EC-D54239349F75}" presName="parentText" presStyleLbl="node1" presStyleIdx="0" presStyleCnt="1" custScaleX="45899" custScaleY="65744" custLinFactNeighborX="-27051" custLinFactNeighborY="-23454">
        <dgm:presLayoutVars>
          <dgm:chMax val="0"/>
          <dgm:bulletEnabled val="1"/>
        </dgm:presLayoutVars>
      </dgm:prSet>
      <dgm:spPr/>
    </dgm:pt>
    <dgm:pt modelId="{DC95E5C7-6E46-4035-AB2E-A3B92F11F1DF}" type="pres">
      <dgm:prSet presAssocID="{37E84D0C-9BF9-4870-86EC-D54239349F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B8C2B08-3D81-48F6-8C12-57E5C42F04B1}" type="presOf" srcId="{DBFA60CA-18B6-40ED-B1BB-570BA78495B1}" destId="{DC95E5C7-6E46-4035-AB2E-A3B92F11F1DF}" srcOrd="0" destOrd="0" presId="urn:microsoft.com/office/officeart/2005/8/layout/vList2"/>
    <dgm:cxn modelId="{DB6F396A-9C94-4DB3-A66E-22E48ABF1E7A}" srcId="{A7465A48-9072-46E9-80CB-91821B2AC236}" destId="{37E84D0C-9BF9-4870-86EC-D54239349F75}" srcOrd="0" destOrd="0" parTransId="{22D95C66-3870-4E6F-B307-681938C0D7B2}" sibTransId="{7254A709-ED23-4FCF-AF0B-EB0C113D3196}"/>
    <dgm:cxn modelId="{365F6EAD-F699-4D2C-990E-BB3990BBBB83}" type="presOf" srcId="{A7465A48-9072-46E9-80CB-91821B2AC236}" destId="{3383AFF1-F973-4051-B99F-BFBC85E18DAE}" srcOrd="0" destOrd="0" presId="urn:microsoft.com/office/officeart/2005/8/layout/vList2"/>
    <dgm:cxn modelId="{10BC02B6-4A7A-45D7-BD69-A40DA4A3E6FE}" srcId="{37E84D0C-9BF9-4870-86EC-D54239349F75}" destId="{DBFA60CA-18B6-40ED-B1BB-570BA78495B1}" srcOrd="0" destOrd="0" parTransId="{7E8BA07C-7A0E-4692-9D1A-D4D1B7BEF8E4}" sibTransId="{995108D9-1E7F-40E5-9D51-17876DDA9018}"/>
    <dgm:cxn modelId="{8686C3EC-FF4F-4180-9EDF-40FBD11FDE18}" type="presOf" srcId="{37E84D0C-9BF9-4870-86EC-D54239349F75}" destId="{957EB464-F1F9-4531-A2BD-5D6B7F30AAB1}" srcOrd="0" destOrd="0" presId="urn:microsoft.com/office/officeart/2005/8/layout/vList2"/>
    <dgm:cxn modelId="{53260F65-AF06-4850-959D-8F7ECBD1319E}" type="presParOf" srcId="{3383AFF1-F973-4051-B99F-BFBC85E18DAE}" destId="{957EB464-F1F9-4531-A2BD-5D6B7F30AAB1}" srcOrd="0" destOrd="0" presId="urn:microsoft.com/office/officeart/2005/8/layout/vList2"/>
    <dgm:cxn modelId="{46DEFAE2-1DDF-4F7C-9D33-FFE56922BEEA}" type="presParOf" srcId="{3383AFF1-F973-4051-B99F-BFBC85E18DAE}" destId="{DC95E5C7-6E46-4035-AB2E-A3B92F11F1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4F9364-9E12-4D12-84BB-262D48E8443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DBC2558-1783-4E12-B85E-0CECDE4D76BA}">
      <dgm:prSet phldrT="[ข้อความ]" custT="1"/>
      <dgm:spPr/>
      <dgm:t>
        <a:bodyPr/>
        <a:lstStyle/>
        <a:p>
          <a:r>
            <a:rPr lang="th-TH" sz="35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ผลการทดลองที่ 1.1</a:t>
          </a:r>
          <a:endParaRPr lang="en-US" sz="35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86CE88A0-2BB5-44F2-A270-F79B13468158}" type="parTrans" cxnId="{24773050-01B5-4280-A08D-937965D87F0C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1D3A6D09-E349-47E9-8C7C-A76DC4B3AC9F}" type="sibTrans" cxnId="{24773050-01B5-4280-A08D-937965D87F0C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C64C24D1-AE93-49DC-97CA-16424EE9B39C}">
      <dgm:prSet phldrT="[ข้อความ]" custT="1"/>
      <dgm:spPr/>
      <dgm:t>
        <a:bodyPr/>
        <a:lstStyle/>
        <a:p>
          <a:r>
            <a:rPr lang="th-TH" sz="35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ผลการทดลองที่ 1.2</a:t>
          </a:r>
          <a:endParaRPr lang="en-US" sz="35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36435FE4-2C40-4727-9487-D6F7035CF707}" type="parTrans" cxnId="{CA0A2819-FCA2-41CC-98C4-64227537824F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E36A2633-5724-4569-86BF-04C37C3C6D43}" type="sibTrans" cxnId="{CA0A2819-FCA2-41CC-98C4-64227537824F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266C9CB7-34C0-46B6-96FC-2C0A5C4F8FD9}">
      <dgm:prSet phldrT="[ข้อความ]" custT="1"/>
      <dgm:spPr/>
      <dgm:t>
        <a:bodyPr/>
        <a:lstStyle/>
        <a:p>
          <a:r>
            <a:rPr lang="th-TH" sz="35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กราฟของผลการทดลอง</a:t>
          </a:r>
          <a:endParaRPr lang="en-US" sz="35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583A5EBB-BD15-4EB3-942E-433E8A99220E}" type="parTrans" cxnId="{E095E999-4D3E-4EA4-B5EF-DDD64E72C875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D8BEC9BB-DBFA-4941-9D93-549C0C510880}" type="sibTrans" cxnId="{E095E999-4D3E-4EA4-B5EF-DDD64E72C875}">
      <dgm:prSet/>
      <dgm:spPr/>
      <dgm:t>
        <a:bodyPr/>
        <a:lstStyle/>
        <a:p>
          <a:endParaRPr lang="en-US" sz="350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7B4EA11F-0EA6-41A1-B855-3B3793E35D5E}">
      <dgm:prSet phldrT="[ข้อความ]" custT="1"/>
      <dgm:spPr/>
      <dgm:t>
        <a:bodyPr/>
        <a:lstStyle/>
        <a:p>
          <a:r>
            <a:rPr lang="en-US" sz="35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Fitness value</a:t>
          </a:r>
        </a:p>
      </dgm:t>
    </dgm:pt>
    <dgm:pt modelId="{C89F9408-88D6-4D3A-A248-0328D8426511}" type="parTrans" cxnId="{B3FDF43C-57B5-4122-8778-ECEA62FCBCD7}">
      <dgm:prSet/>
      <dgm:spPr/>
      <dgm:t>
        <a:bodyPr/>
        <a:lstStyle/>
        <a:p>
          <a:endParaRPr lang="en-US"/>
        </a:p>
      </dgm:t>
    </dgm:pt>
    <dgm:pt modelId="{C89AECC7-1D0A-4A79-80E4-59BD52645739}" type="sibTrans" cxnId="{B3FDF43C-57B5-4122-8778-ECEA62FCBCD7}">
      <dgm:prSet/>
      <dgm:spPr/>
      <dgm:t>
        <a:bodyPr/>
        <a:lstStyle/>
        <a:p>
          <a:endParaRPr lang="en-US"/>
        </a:p>
      </dgm:t>
    </dgm:pt>
    <dgm:pt modelId="{B287B12C-32E0-478E-B7AF-611B98A74B2B}">
      <dgm:prSet phldrT="[ข้อความ]" custT="1"/>
      <dgm:spPr/>
      <dgm:t>
        <a:bodyPr/>
        <a:lstStyle/>
        <a:p>
          <a:r>
            <a:rPr lang="en-US" sz="350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Fitness value</a:t>
          </a:r>
          <a:endParaRPr lang="en-US" sz="35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0D399981-D748-4FE5-BDD0-521CC675625D}" type="parTrans" cxnId="{B440429C-EDDA-4E5E-8F41-FA83ED8BC704}">
      <dgm:prSet/>
      <dgm:spPr/>
      <dgm:t>
        <a:bodyPr/>
        <a:lstStyle/>
        <a:p>
          <a:endParaRPr lang="en-US"/>
        </a:p>
      </dgm:t>
    </dgm:pt>
    <dgm:pt modelId="{47A08C7B-CD05-4342-9535-C00EA973304B}" type="sibTrans" cxnId="{B440429C-EDDA-4E5E-8F41-FA83ED8BC704}">
      <dgm:prSet/>
      <dgm:spPr/>
      <dgm:t>
        <a:bodyPr/>
        <a:lstStyle/>
        <a:p>
          <a:endParaRPr lang="en-US"/>
        </a:p>
      </dgm:t>
    </dgm:pt>
    <dgm:pt modelId="{D905A4EF-125B-4E36-800D-5C10513E0888}">
      <dgm:prSet phldrT="[ข้อความ]" custT="1"/>
      <dgm:spPr/>
      <dgm:t>
        <a:bodyPr/>
        <a:lstStyle/>
        <a:p>
          <a:r>
            <a:rPr lang="th-TH" sz="35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สรุปผลการทดลอง</a:t>
          </a:r>
          <a:endParaRPr lang="en-US" sz="35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gm:t>
    </dgm:pt>
    <dgm:pt modelId="{8205D16F-5B3B-4A03-807A-F5A5B103D43A}" type="parTrans" cxnId="{0C26435B-501A-4677-9D5D-CA51D0217765}">
      <dgm:prSet/>
      <dgm:spPr/>
      <dgm:t>
        <a:bodyPr/>
        <a:lstStyle/>
        <a:p>
          <a:endParaRPr lang="en-US"/>
        </a:p>
      </dgm:t>
    </dgm:pt>
    <dgm:pt modelId="{9E598080-FE63-425A-85CD-ED5349730221}" type="sibTrans" cxnId="{0C26435B-501A-4677-9D5D-CA51D0217765}">
      <dgm:prSet/>
      <dgm:spPr/>
      <dgm:t>
        <a:bodyPr/>
        <a:lstStyle/>
        <a:p>
          <a:endParaRPr lang="en-US"/>
        </a:p>
      </dgm:t>
    </dgm:pt>
    <dgm:pt modelId="{28DEE690-338C-42A7-A928-8ADDB18746FD}" type="pres">
      <dgm:prSet presAssocID="{D44F9364-9E12-4D12-84BB-262D48E84434}" presName="linear" presStyleCnt="0">
        <dgm:presLayoutVars>
          <dgm:dir/>
          <dgm:animLvl val="lvl"/>
          <dgm:resizeHandles val="exact"/>
        </dgm:presLayoutVars>
      </dgm:prSet>
      <dgm:spPr/>
    </dgm:pt>
    <dgm:pt modelId="{C01A80BB-5004-418E-94C6-B1C7F5B32716}" type="pres">
      <dgm:prSet presAssocID="{1DBC2558-1783-4E12-B85E-0CECDE4D76BA}" presName="parentLin" presStyleCnt="0"/>
      <dgm:spPr/>
    </dgm:pt>
    <dgm:pt modelId="{5C52B295-A03B-4395-8C87-4FB14B6B0F76}" type="pres">
      <dgm:prSet presAssocID="{1DBC2558-1783-4E12-B85E-0CECDE4D76BA}" presName="parentLeftMargin" presStyleLbl="node1" presStyleIdx="0" presStyleCnt="3"/>
      <dgm:spPr/>
    </dgm:pt>
    <dgm:pt modelId="{F7DAC953-C49E-4298-8249-C0E47DEADA07}" type="pres">
      <dgm:prSet presAssocID="{1DBC2558-1783-4E12-B85E-0CECDE4D76B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60BB4B-D064-4F58-87B8-F33DEECE9C71}" type="pres">
      <dgm:prSet presAssocID="{1DBC2558-1783-4E12-B85E-0CECDE4D76BA}" presName="negativeSpace" presStyleCnt="0"/>
      <dgm:spPr/>
    </dgm:pt>
    <dgm:pt modelId="{F3292729-2EAF-4BD9-A778-2CD09A8A2B3D}" type="pres">
      <dgm:prSet presAssocID="{1DBC2558-1783-4E12-B85E-0CECDE4D76BA}" presName="childText" presStyleLbl="conFgAcc1" presStyleIdx="0" presStyleCnt="3">
        <dgm:presLayoutVars>
          <dgm:bulletEnabled val="1"/>
        </dgm:presLayoutVars>
      </dgm:prSet>
      <dgm:spPr/>
    </dgm:pt>
    <dgm:pt modelId="{7DF0B4D6-CE2F-4393-BB35-5C647E5B8C4A}" type="pres">
      <dgm:prSet presAssocID="{1D3A6D09-E349-47E9-8C7C-A76DC4B3AC9F}" presName="spaceBetweenRectangles" presStyleCnt="0"/>
      <dgm:spPr/>
    </dgm:pt>
    <dgm:pt modelId="{467DC123-558C-4757-A0CA-64EB41E3E046}" type="pres">
      <dgm:prSet presAssocID="{C64C24D1-AE93-49DC-97CA-16424EE9B39C}" presName="parentLin" presStyleCnt="0"/>
      <dgm:spPr/>
    </dgm:pt>
    <dgm:pt modelId="{B20888F3-B9F9-4341-8D99-90DB9F8497D1}" type="pres">
      <dgm:prSet presAssocID="{C64C24D1-AE93-49DC-97CA-16424EE9B39C}" presName="parentLeftMargin" presStyleLbl="node1" presStyleIdx="0" presStyleCnt="3"/>
      <dgm:spPr/>
    </dgm:pt>
    <dgm:pt modelId="{2ECC992B-49A0-407A-ABE3-5655A132F3B7}" type="pres">
      <dgm:prSet presAssocID="{C64C24D1-AE93-49DC-97CA-16424EE9B3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8C3F6E-7DE8-4F8E-B7C3-A303C5DC8EF4}" type="pres">
      <dgm:prSet presAssocID="{C64C24D1-AE93-49DC-97CA-16424EE9B39C}" presName="negativeSpace" presStyleCnt="0"/>
      <dgm:spPr/>
    </dgm:pt>
    <dgm:pt modelId="{D5BDA5B4-6261-4ECB-9803-D04DC62A3FA6}" type="pres">
      <dgm:prSet presAssocID="{C64C24D1-AE93-49DC-97CA-16424EE9B39C}" presName="childText" presStyleLbl="conFgAcc1" presStyleIdx="1" presStyleCnt="3">
        <dgm:presLayoutVars>
          <dgm:bulletEnabled val="1"/>
        </dgm:presLayoutVars>
      </dgm:prSet>
      <dgm:spPr/>
    </dgm:pt>
    <dgm:pt modelId="{586AC0A5-5A71-402D-98E2-9C4C8305144E}" type="pres">
      <dgm:prSet presAssocID="{E36A2633-5724-4569-86BF-04C37C3C6D43}" presName="spaceBetweenRectangles" presStyleCnt="0"/>
      <dgm:spPr/>
    </dgm:pt>
    <dgm:pt modelId="{CBEA2AAB-15AB-415F-94DE-C30E9C2284BC}" type="pres">
      <dgm:prSet presAssocID="{266C9CB7-34C0-46B6-96FC-2C0A5C4F8FD9}" presName="parentLin" presStyleCnt="0"/>
      <dgm:spPr/>
    </dgm:pt>
    <dgm:pt modelId="{B3BDB6CA-FC06-465B-9667-FC91DAF5F4AF}" type="pres">
      <dgm:prSet presAssocID="{266C9CB7-34C0-46B6-96FC-2C0A5C4F8FD9}" presName="parentLeftMargin" presStyleLbl="node1" presStyleIdx="1" presStyleCnt="3"/>
      <dgm:spPr/>
    </dgm:pt>
    <dgm:pt modelId="{4D299C74-2C00-4B7C-94B4-F4D901047B4C}" type="pres">
      <dgm:prSet presAssocID="{266C9CB7-34C0-46B6-96FC-2C0A5C4F8FD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C3F01E-E088-4231-B613-10575AE19693}" type="pres">
      <dgm:prSet presAssocID="{266C9CB7-34C0-46B6-96FC-2C0A5C4F8FD9}" presName="negativeSpace" presStyleCnt="0"/>
      <dgm:spPr/>
    </dgm:pt>
    <dgm:pt modelId="{B093C34E-8973-48C1-B317-0923AFD470AA}" type="pres">
      <dgm:prSet presAssocID="{266C9CB7-34C0-46B6-96FC-2C0A5C4F8FD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5C140C-42FF-4D0A-A2C4-16891C81BA64}" type="presOf" srcId="{1DBC2558-1783-4E12-B85E-0CECDE4D76BA}" destId="{F7DAC953-C49E-4298-8249-C0E47DEADA07}" srcOrd="1" destOrd="0" presId="urn:microsoft.com/office/officeart/2005/8/layout/list1"/>
    <dgm:cxn modelId="{CA0A2819-FCA2-41CC-98C4-64227537824F}" srcId="{D44F9364-9E12-4D12-84BB-262D48E84434}" destId="{C64C24D1-AE93-49DC-97CA-16424EE9B39C}" srcOrd="1" destOrd="0" parTransId="{36435FE4-2C40-4727-9487-D6F7035CF707}" sibTransId="{E36A2633-5724-4569-86BF-04C37C3C6D43}"/>
    <dgm:cxn modelId="{B3FDF43C-57B5-4122-8778-ECEA62FCBCD7}" srcId="{1DBC2558-1783-4E12-B85E-0CECDE4D76BA}" destId="{7B4EA11F-0EA6-41A1-B855-3B3793E35D5E}" srcOrd="0" destOrd="0" parTransId="{C89F9408-88D6-4D3A-A248-0328D8426511}" sibTransId="{C89AECC7-1D0A-4A79-80E4-59BD52645739}"/>
    <dgm:cxn modelId="{0C26435B-501A-4677-9D5D-CA51D0217765}" srcId="{266C9CB7-34C0-46B6-96FC-2C0A5C4F8FD9}" destId="{D905A4EF-125B-4E36-800D-5C10513E0888}" srcOrd="0" destOrd="0" parTransId="{8205D16F-5B3B-4A03-807A-F5A5B103D43A}" sibTransId="{9E598080-FE63-425A-85CD-ED5349730221}"/>
    <dgm:cxn modelId="{24773050-01B5-4280-A08D-937965D87F0C}" srcId="{D44F9364-9E12-4D12-84BB-262D48E84434}" destId="{1DBC2558-1783-4E12-B85E-0CECDE4D76BA}" srcOrd="0" destOrd="0" parTransId="{86CE88A0-2BB5-44F2-A270-F79B13468158}" sibTransId="{1D3A6D09-E349-47E9-8C7C-A76DC4B3AC9F}"/>
    <dgm:cxn modelId="{EA171976-8F30-45D7-87AD-C62933CA6BA7}" type="presOf" srcId="{D44F9364-9E12-4D12-84BB-262D48E84434}" destId="{28DEE690-338C-42A7-A928-8ADDB18746FD}" srcOrd="0" destOrd="0" presId="urn:microsoft.com/office/officeart/2005/8/layout/list1"/>
    <dgm:cxn modelId="{139A7B80-FED8-4FE1-89E8-30F87835A477}" type="presOf" srcId="{266C9CB7-34C0-46B6-96FC-2C0A5C4F8FD9}" destId="{4D299C74-2C00-4B7C-94B4-F4D901047B4C}" srcOrd="1" destOrd="0" presId="urn:microsoft.com/office/officeart/2005/8/layout/list1"/>
    <dgm:cxn modelId="{E5C40D91-94AD-4074-8D65-DCCBF4168CC3}" type="presOf" srcId="{C64C24D1-AE93-49DC-97CA-16424EE9B39C}" destId="{2ECC992B-49A0-407A-ABE3-5655A132F3B7}" srcOrd="1" destOrd="0" presId="urn:microsoft.com/office/officeart/2005/8/layout/list1"/>
    <dgm:cxn modelId="{44F25493-AB49-45E1-ABCA-471F73A25AC1}" type="presOf" srcId="{7B4EA11F-0EA6-41A1-B855-3B3793E35D5E}" destId="{F3292729-2EAF-4BD9-A778-2CD09A8A2B3D}" srcOrd="0" destOrd="0" presId="urn:microsoft.com/office/officeart/2005/8/layout/list1"/>
    <dgm:cxn modelId="{57203798-A811-4A4D-AB99-6124669E20DD}" type="presOf" srcId="{B287B12C-32E0-478E-B7AF-611B98A74B2B}" destId="{D5BDA5B4-6261-4ECB-9803-D04DC62A3FA6}" srcOrd="0" destOrd="0" presId="urn:microsoft.com/office/officeart/2005/8/layout/list1"/>
    <dgm:cxn modelId="{E095E999-4D3E-4EA4-B5EF-DDD64E72C875}" srcId="{D44F9364-9E12-4D12-84BB-262D48E84434}" destId="{266C9CB7-34C0-46B6-96FC-2C0A5C4F8FD9}" srcOrd="2" destOrd="0" parTransId="{583A5EBB-BD15-4EB3-942E-433E8A99220E}" sibTransId="{D8BEC9BB-DBFA-4941-9D93-549C0C510880}"/>
    <dgm:cxn modelId="{B440429C-EDDA-4E5E-8F41-FA83ED8BC704}" srcId="{C64C24D1-AE93-49DC-97CA-16424EE9B39C}" destId="{B287B12C-32E0-478E-B7AF-611B98A74B2B}" srcOrd="0" destOrd="0" parTransId="{0D399981-D748-4FE5-BDD0-521CC675625D}" sibTransId="{47A08C7B-CD05-4342-9535-C00EA973304B}"/>
    <dgm:cxn modelId="{38529AA1-67BC-4BDB-9C6A-319825BD2299}" type="presOf" srcId="{1DBC2558-1783-4E12-B85E-0CECDE4D76BA}" destId="{5C52B295-A03B-4395-8C87-4FB14B6B0F76}" srcOrd="0" destOrd="0" presId="urn:microsoft.com/office/officeart/2005/8/layout/list1"/>
    <dgm:cxn modelId="{37005CDE-CD9D-4421-B636-5702E08C58B3}" type="presOf" srcId="{C64C24D1-AE93-49DC-97CA-16424EE9B39C}" destId="{B20888F3-B9F9-4341-8D99-90DB9F8497D1}" srcOrd="0" destOrd="0" presId="urn:microsoft.com/office/officeart/2005/8/layout/list1"/>
    <dgm:cxn modelId="{9BF916F5-5A5D-4DFB-A4E5-D37FABDE7C5B}" type="presOf" srcId="{D905A4EF-125B-4E36-800D-5C10513E0888}" destId="{B093C34E-8973-48C1-B317-0923AFD470AA}" srcOrd="0" destOrd="0" presId="urn:microsoft.com/office/officeart/2005/8/layout/list1"/>
    <dgm:cxn modelId="{C2D4D6FF-5F92-4FD5-A72B-767AAD5868AD}" type="presOf" srcId="{266C9CB7-34C0-46B6-96FC-2C0A5C4F8FD9}" destId="{B3BDB6CA-FC06-465B-9667-FC91DAF5F4AF}" srcOrd="0" destOrd="0" presId="urn:microsoft.com/office/officeart/2005/8/layout/list1"/>
    <dgm:cxn modelId="{02E60249-FB5E-46B4-97D0-6BF5F9FC49CB}" type="presParOf" srcId="{28DEE690-338C-42A7-A928-8ADDB18746FD}" destId="{C01A80BB-5004-418E-94C6-B1C7F5B32716}" srcOrd="0" destOrd="0" presId="urn:microsoft.com/office/officeart/2005/8/layout/list1"/>
    <dgm:cxn modelId="{89823973-C6AB-4870-9310-FC3C4E193AF4}" type="presParOf" srcId="{C01A80BB-5004-418E-94C6-B1C7F5B32716}" destId="{5C52B295-A03B-4395-8C87-4FB14B6B0F76}" srcOrd="0" destOrd="0" presId="urn:microsoft.com/office/officeart/2005/8/layout/list1"/>
    <dgm:cxn modelId="{5DF76CC1-07B1-48B8-9963-98A129782FAD}" type="presParOf" srcId="{C01A80BB-5004-418E-94C6-B1C7F5B32716}" destId="{F7DAC953-C49E-4298-8249-C0E47DEADA07}" srcOrd="1" destOrd="0" presId="urn:microsoft.com/office/officeart/2005/8/layout/list1"/>
    <dgm:cxn modelId="{BA0C3437-3A00-4461-9182-666E41B6FFB9}" type="presParOf" srcId="{28DEE690-338C-42A7-A928-8ADDB18746FD}" destId="{2860BB4B-D064-4F58-87B8-F33DEECE9C71}" srcOrd="1" destOrd="0" presId="urn:microsoft.com/office/officeart/2005/8/layout/list1"/>
    <dgm:cxn modelId="{14F802BD-2433-4E3C-88E9-E9DF57AF8C45}" type="presParOf" srcId="{28DEE690-338C-42A7-A928-8ADDB18746FD}" destId="{F3292729-2EAF-4BD9-A778-2CD09A8A2B3D}" srcOrd="2" destOrd="0" presId="urn:microsoft.com/office/officeart/2005/8/layout/list1"/>
    <dgm:cxn modelId="{9839A792-CAAD-429B-82B3-4C6F16844825}" type="presParOf" srcId="{28DEE690-338C-42A7-A928-8ADDB18746FD}" destId="{7DF0B4D6-CE2F-4393-BB35-5C647E5B8C4A}" srcOrd="3" destOrd="0" presId="urn:microsoft.com/office/officeart/2005/8/layout/list1"/>
    <dgm:cxn modelId="{2E20820A-BE95-4F6E-BFD3-78707F22A617}" type="presParOf" srcId="{28DEE690-338C-42A7-A928-8ADDB18746FD}" destId="{467DC123-558C-4757-A0CA-64EB41E3E046}" srcOrd="4" destOrd="0" presId="urn:microsoft.com/office/officeart/2005/8/layout/list1"/>
    <dgm:cxn modelId="{1D27E6C3-FE53-4AF0-AA12-AC30B5C2F212}" type="presParOf" srcId="{467DC123-558C-4757-A0CA-64EB41E3E046}" destId="{B20888F3-B9F9-4341-8D99-90DB9F8497D1}" srcOrd="0" destOrd="0" presId="urn:microsoft.com/office/officeart/2005/8/layout/list1"/>
    <dgm:cxn modelId="{437220A8-C3C9-4972-9119-7C5A091E8F4F}" type="presParOf" srcId="{467DC123-558C-4757-A0CA-64EB41E3E046}" destId="{2ECC992B-49A0-407A-ABE3-5655A132F3B7}" srcOrd="1" destOrd="0" presId="urn:microsoft.com/office/officeart/2005/8/layout/list1"/>
    <dgm:cxn modelId="{1AFB2547-17AB-4056-BDB1-FF812D1026DD}" type="presParOf" srcId="{28DEE690-338C-42A7-A928-8ADDB18746FD}" destId="{7C8C3F6E-7DE8-4F8E-B7C3-A303C5DC8EF4}" srcOrd="5" destOrd="0" presId="urn:microsoft.com/office/officeart/2005/8/layout/list1"/>
    <dgm:cxn modelId="{4697B956-6C1D-408F-BEDC-2C7E1D4E82DF}" type="presParOf" srcId="{28DEE690-338C-42A7-A928-8ADDB18746FD}" destId="{D5BDA5B4-6261-4ECB-9803-D04DC62A3FA6}" srcOrd="6" destOrd="0" presId="urn:microsoft.com/office/officeart/2005/8/layout/list1"/>
    <dgm:cxn modelId="{F8750140-5EEC-4C7D-9B08-7254AF5462E0}" type="presParOf" srcId="{28DEE690-338C-42A7-A928-8ADDB18746FD}" destId="{586AC0A5-5A71-402D-98E2-9C4C8305144E}" srcOrd="7" destOrd="0" presId="urn:microsoft.com/office/officeart/2005/8/layout/list1"/>
    <dgm:cxn modelId="{E564B143-2A29-47FF-8F39-4B626F9B31D8}" type="presParOf" srcId="{28DEE690-338C-42A7-A928-8ADDB18746FD}" destId="{CBEA2AAB-15AB-415F-94DE-C30E9C2284BC}" srcOrd="8" destOrd="0" presId="urn:microsoft.com/office/officeart/2005/8/layout/list1"/>
    <dgm:cxn modelId="{C34096B1-5CC0-4ED8-A7D6-3D893A50E07A}" type="presParOf" srcId="{CBEA2AAB-15AB-415F-94DE-C30E9C2284BC}" destId="{B3BDB6CA-FC06-465B-9667-FC91DAF5F4AF}" srcOrd="0" destOrd="0" presId="urn:microsoft.com/office/officeart/2005/8/layout/list1"/>
    <dgm:cxn modelId="{295C3892-ACDB-4173-A7ED-B88328719536}" type="presParOf" srcId="{CBEA2AAB-15AB-415F-94DE-C30E9C2284BC}" destId="{4D299C74-2C00-4B7C-94B4-F4D901047B4C}" srcOrd="1" destOrd="0" presId="urn:microsoft.com/office/officeart/2005/8/layout/list1"/>
    <dgm:cxn modelId="{1BF986DB-2117-4E98-A0BE-FD827FB78754}" type="presParOf" srcId="{28DEE690-338C-42A7-A928-8ADDB18746FD}" destId="{E4C3F01E-E088-4231-B613-10575AE19693}" srcOrd="9" destOrd="0" presId="urn:microsoft.com/office/officeart/2005/8/layout/list1"/>
    <dgm:cxn modelId="{AE6B4FAC-A54E-4847-AFC5-C7D044498423}" type="presParOf" srcId="{28DEE690-338C-42A7-A928-8ADDB18746FD}" destId="{B093C34E-8973-48C1-B317-0923AFD470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EB464-F1F9-4531-A2BD-5D6B7F30AAB1}">
      <dsp:nvSpPr>
        <dsp:cNvPr id="0" name=""/>
        <dsp:cNvSpPr/>
      </dsp:nvSpPr>
      <dsp:spPr>
        <a:xfrm>
          <a:off x="68877" y="0"/>
          <a:ext cx="1790819" cy="7370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600" kern="1200" dirty="0">
              <a:latin typeface="DB Ozone X" panose="02000506090000020004" pitchFamily="2" charset="-34"/>
              <a:cs typeface="DB Ozone X" panose="02000506090000020004" pitchFamily="2" charset="-34"/>
            </a:rPr>
            <a:t>ปัญหาขนาดเล็ก</a:t>
          </a:r>
          <a:endParaRPr lang="en-US" sz="26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104859" y="35982"/>
        <a:ext cx="1718855" cy="665135"/>
      </dsp:txXfrm>
    </dsp:sp>
    <dsp:sp modelId="{5249C0AF-8EEF-4E0D-A59C-97150C82B9EF}">
      <dsp:nvSpPr>
        <dsp:cNvPr id="0" name=""/>
        <dsp:cNvSpPr/>
      </dsp:nvSpPr>
      <dsp:spPr>
        <a:xfrm>
          <a:off x="0" y="756037"/>
          <a:ext cx="5510213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4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 dirty="0">
              <a:latin typeface="DB Ozone X" panose="02000506090000020004" pitchFamily="2" charset="-34"/>
              <a:cs typeface="DB Ozone X" panose="02000506090000020004" pitchFamily="2" charset="-34"/>
            </a:rPr>
            <a:t>30 มิติ</a:t>
          </a:r>
          <a:endParaRPr lang="en-US" sz="20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 dirty="0">
              <a:latin typeface="DB Ozone X" panose="02000506090000020004" pitchFamily="2" charset="-34"/>
              <a:cs typeface="DB Ozone X" panose="02000506090000020004" pitchFamily="2" charset="-34"/>
            </a:rPr>
            <a:t>100 มิติ</a:t>
          </a:r>
          <a:endParaRPr lang="en-US" sz="20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0" y="756037"/>
        <a:ext cx="5510213" cy="791774"/>
      </dsp:txXfrm>
    </dsp:sp>
    <dsp:sp modelId="{E9A0CF5C-0932-47C0-B0E3-C8D8BA43F919}">
      <dsp:nvSpPr>
        <dsp:cNvPr id="0" name=""/>
        <dsp:cNvSpPr/>
      </dsp:nvSpPr>
      <dsp:spPr>
        <a:xfrm>
          <a:off x="137755" y="1450123"/>
          <a:ext cx="1928574" cy="737099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600" kern="1200" dirty="0">
              <a:latin typeface="DB Ozone X" panose="02000506090000020004" pitchFamily="2" charset="-34"/>
              <a:cs typeface="DB Ozone X" panose="02000506090000020004" pitchFamily="2" charset="-34"/>
            </a:rPr>
            <a:t>ปัญหาขนาดใหญ่</a:t>
          </a:r>
          <a:endParaRPr lang="en-US" sz="26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173737" y="1486105"/>
        <a:ext cx="1856610" cy="665135"/>
      </dsp:txXfrm>
    </dsp:sp>
    <dsp:sp modelId="{83A0DB39-E3D1-4F42-9BC5-1344FC30384B}">
      <dsp:nvSpPr>
        <dsp:cNvPr id="0" name=""/>
        <dsp:cNvSpPr/>
      </dsp:nvSpPr>
      <dsp:spPr>
        <a:xfrm>
          <a:off x="0" y="2284912"/>
          <a:ext cx="5510213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4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 dirty="0">
              <a:latin typeface="DB Ozone X" panose="02000506090000020004" pitchFamily="2" charset="-34"/>
              <a:cs typeface="DB Ozone X" panose="02000506090000020004" pitchFamily="2" charset="-34"/>
            </a:rPr>
            <a:t>500 มิติ</a:t>
          </a:r>
          <a:endParaRPr lang="en-US" sz="20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 dirty="0">
              <a:latin typeface="DB Ozone X" panose="02000506090000020004" pitchFamily="2" charset="-34"/>
              <a:cs typeface="DB Ozone X" panose="02000506090000020004" pitchFamily="2" charset="-34"/>
            </a:rPr>
            <a:t>1000 มิติ</a:t>
          </a:r>
          <a:endParaRPr lang="en-US" sz="20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0" y="2284912"/>
        <a:ext cx="5510213" cy="79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EB464-F1F9-4531-A2BD-5D6B7F30AAB1}">
      <dsp:nvSpPr>
        <dsp:cNvPr id="0" name=""/>
        <dsp:cNvSpPr/>
      </dsp:nvSpPr>
      <dsp:spPr>
        <a:xfrm>
          <a:off x="0" y="0"/>
          <a:ext cx="2529132" cy="969198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accent5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3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รอบในการคำนวณ</a:t>
          </a:r>
          <a:endParaRPr lang="en-US" sz="33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47312" y="47312"/>
        <a:ext cx="2434508" cy="874574"/>
      </dsp:txXfrm>
    </dsp:sp>
    <dsp:sp modelId="{DC95E5C7-6E46-4035-AB2E-A3B92F11F1DF}">
      <dsp:nvSpPr>
        <dsp:cNvPr id="0" name=""/>
        <dsp:cNvSpPr/>
      </dsp:nvSpPr>
      <dsp:spPr>
        <a:xfrm>
          <a:off x="0" y="978399"/>
          <a:ext cx="5510213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49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600" kern="1200" dirty="0">
              <a:latin typeface="DB Ozone X" panose="02000506090000020004" pitchFamily="2" charset="-34"/>
              <a:cs typeface="DB Ozone X" panose="02000506090000020004" pitchFamily="2" charset="-34"/>
            </a:rPr>
            <a:t>2000 รอบ</a:t>
          </a:r>
          <a:endParaRPr lang="en-US" sz="2600" kern="1200" dirty="0"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0" y="978399"/>
        <a:ext cx="5510213" cy="993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92729-2EAF-4BD9-A778-2CD09A8A2B3D}">
      <dsp:nvSpPr>
        <dsp:cNvPr id="0" name=""/>
        <dsp:cNvSpPr/>
      </dsp:nvSpPr>
      <dsp:spPr>
        <a:xfrm>
          <a:off x="0" y="325414"/>
          <a:ext cx="91440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76" tIns="458216" rIns="709676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Fitness value</a:t>
          </a:r>
        </a:p>
      </dsp:txBody>
      <dsp:txXfrm>
        <a:off x="0" y="325414"/>
        <a:ext cx="9144000" cy="1212750"/>
      </dsp:txXfrm>
    </dsp:sp>
    <dsp:sp modelId="{F7DAC953-C49E-4298-8249-C0E47DEADA07}">
      <dsp:nvSpPr>
        <dsp:cNvPr id="0" name=""/>
        <dsp:cNvSpPr/>
      </dsp:nvSpPr>
      <dsp:spPr>
        <a:xfrm>
          <a:off x="457200" y="694"/>
          <a:ext cx="6400800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5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ผลการทดลองที่ 1.1</a:t>
          </a:r>
          <a:endParaRPr lang="en-US" sz="35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488903" y="32397"/>
        <a:ext cx="6337394" cy="586034"/>
      </dsp:txXfrm>
    </dsp:sp>
    <dsp:sp modelId="{D5BDA5B4-6261-4ECB-9803-D04DC62A3FA6}">
      <dsp:nvSpPr>
        <dsp:cNvPr id="0" name=""/>
        <dsp:cNvSpPr/>
      </dsp:nvSpPr>
      <dsp:spPr>
        <a:xfrm>
          <a:off x="0" y="1981685"/>
          <a:ext cx="91440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76" tIns="458216" rIns="709676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Fitness value</a:t>
          </a:r>
          <a:endParaRPr lang="en-US" sz="35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0" y="1981685"/>
        <a:ext cx="9144000" cy="1212750"/>
      </dsp:txXfrm>
    </dsp:sp>
    <dsp:sp modelId="{2ECC992B-49A0-407A-ABE3-5655A132F3B7}">
      <dsp:nvSpPr>
        <dsp:cNvPr id="0" name=""/>
        <dsp:cNvSpPr/>
      </dsp:nvSpPr>
      <dsp:spPr>
        <a:xfrm>
          <a:off x="457200" y="1656965"/>
          <a:ext cx="6400800" cy="649440"/>
        </a:xfrm>
        <a:prstGeom prst="roundRect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5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ผลการทดลองที่ 1.2</a:t>
          </a:r>
          <a:endParaRPr lang="en-US" sz="35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488903" y="1688668"/>
        <a:ext cx="6337394" cy="586034"/>
      </dsp:txXfrm>
    </dsp:sp>
    <dsp:sp modelId="{B093C34E-8973-48C1-B317-0923AFD470AA}">
      <dsp:nvSpPr>
        <dsp:cNvPr id="0" name=""/>
        <dsp:cNvSpPr/>
      </dsp:nvSpPr>
      <dsp:spPr>
        <a:xfrm>
          <a:off x="0" y="3637955"/>
          <a:ext cx="91440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676" tIns="458216" rIns="709676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h-TH" sz="35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สรุปผลการทดลอง</a:t>
          </a:r>
          <a:endParaRPr lang="en-US" sz="35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0" y="3637955"/>
        <a:ext cx="9144000" cy="1212750"/>
      </dsp:txXfrm>
    </dsp:sp>
    <dsp:sp modelId="{4D299C74-2C00-4B7C-94B4-F4D901047B4C}">
      <dsp:nvSpPr>
        <dsp:cNvPr id="0" name=""/>
        <dsp:cNvSpPr/>
      </dsp:nvSpPr>
      <dsp:spPr>
        <a:xfrm>
          <a:off x="457200" y="3313234"/>
          <a:ext cx="6400800" cy="649440"/>
        </a:xfrm>
        <a:prstGeom prst="round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500" kern="1200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rPr>
            <a:t>กราฟของผลการทดลอง</a:t>
          </a:r>
          <a:endParaRPr lang="en-US" sz="3500" kern="1200" dirty="0">
            <a:solidFill>
              <a:sysClr val="windowText" lastClr="000000"/>
            </a:solidFill>
            <a:latin typeface="DB Ozone X" panose="02000506090000020004" pitchFamily="2" charset="-34"/>
            <a:cs typeface="DB Ozone X" panose="02000506090000020004" pitchFamily="2" charset="-34"/>
          </a:endParaRPr>
        </a:p>
      </dsp:txBody>
      <dsp:txXfrm>
        <a:off x="488903" y="3344937"/>
        <a:ext cx="633739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en-US" sz="1200" b="0" i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รายละเอียดเริ่มต้นของหลักสูตร </a:t>
            </a:r>
            <a:r>
              <a:rPr lang="en-US" sz="1200" b="0" i="0" baseline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และ/หรือหนังสือ/อุปกรณ์การเรียนที่ต้องใช้ในชั้นเรียน/โครงการ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/>
        </p:nvSpPr>
        <p:spPr>
          <a:xfrm>
            <a:off x="-9906" y="6053328"/>
            <a:ext cx="2436876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11" name="Rectangle 10"/>
          <p:cNvSpPr/>
          <p:nvPr/>
        </p:nvSpPr>
        <p:spPr>
          <a:xfrm>
            <a:off x="2555748" y="6044184"/>
            <a:ext cx="73502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59050" y="4038600"/>
            <a:ext cx="701675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59050" y="6050037"/>
            <a:ext cx="72644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113">
                <a:solidFill>
                  <a:srgbClr val="FFFFFF"/>
                </a:solidFill>
              </a:defRPr>
            </a:lvl1pPr>
            <a:lvl2pPr marL="371475" indent="0" algn="ctr">
              <a:buNone/>
            </a:lvl2pPr>
            <a:lvl3pPr marL="742950" indent="0" algn="ctr">
              <a:buNone/>
            </a:lvl3pPr>
            <a:lvl4pPr marL="1114425" indent="0" algn="ctr">
              <a:buNone/>
            </a:lvl4pPr>
            <a:lvl5pPr marL="1485900" indent="0" algn="ctr">
              <a:buNone/>
            </a:lvl5pPr>
            <a:lvl6pPr marL="1857375" indent="0" algn="ctr">
              <a:buNone/>
            </a:lvl6pPr>
            <a:lvl7pPr marL="2228850" indent="0" algn="ctr">
              <a:buNone/>
            </a:lvl7pPr>
            <a:lvl8pPr marL="2600325" indent="0" algn="ctr">
              <a:buNone/>
            </a:lvl8pPr>
            <a:lvl9pPr marL="2971800" indent="0" algn="ctr">
              <a:buNone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2550" y="6068699"/>
            <a:ext cx="2228850" cy="685800"/>
          </a:xfrm>
        </p:spPr>
        <p:txBody>
          <a:bodyPr>
            <a:noAutofit/>
          </a:bodyPr>
          <a:lstStyle>
            <a:lvl1pPr algn="ctr">
              <a:defRPr sz="1625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6/10/2022 9:41 PM</a:t>
            </a:fld>
            <a:endParaRPr lang="en-US" sz="1625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259176" y="236540"/>
            <a:ext cx="635635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67750" y="228600"/>
            <a:ext cx="9080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6/10/2022 9:41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975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99300" y="609602"/>
            <a:ext cx="2228850" cy="5516563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026150" cy="5516564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99300" y="6248404"/>
            <a:ext cx="239395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6/10/2022 9:41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5302" y="6248209"/>
            <a:ext cx="60379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604345" y="0"/>
            <a:ext cx="34671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8" name="Rectangle 7"/>
          <p:cNvSpPr/>
          <p:nvPr/>
        </p:nvSpPr>
        <p:spPr>
          <a:xfrm>
            <a:off x="6653875" y="609600"/>
            <a:ext cx="24765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6653875" y="0"/>
            <a:ext cx="24765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11000" y="134276"/>
            <a:ext cx="533400" cy="264849"/>
          </a:xfrm>
        </p:spPr>
        <p:txBody>
          <a:bodyPr/>
          <a:lstStyle/>
          <a:p>
            <a:fld id="{72AC53DF-4216-466D-99A7-94400E6C2A25}" type="slidenum">
              <a:rPr lang="en-US" sz="975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702" y="228600"/>
            <a:ext cx="8832850" cy="9906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6/10/2022 9:41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63702" y="1600200"/>
            <a:ext cx="8832850" cy="44958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1" y="2743200"/>
            <a:ext cx="7716706" cy="1673225"/>
          </a:xfrm>
        </p:spPr>
        <p:txBody>
          <a:bodyPr anchor="t"/>
          <a:lstStyle>
            <a:lvl1pPr>
              <a:buNone/>
              <a:defRPr sz="2275">
                <a:solidFill>
                  <a:schemeClr val="tx2"/>
                </a:solidFill>
              </a:defRPr>
            </a:lvl1pPr>
            <a:lvl2pPr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906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4033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1485900" y="1600200"/>
            <a:ext cx="84201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600200"/>
            <a:ext cx="8255000" cy="990600"/>
          </a:xfrm>
        </p:spPr>
        <p:txBody>
          <a:bodyPr/>
          <a:lstStyle>
            <a:lvl1pPr algn="l">
              <a:buNone/>
              <a:defRPr sz="3575" b="0" cap="none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403350" cy="701676"/>
          </a:xfrm>
        </p:spPr>
        <p:txBody>
          <a:bodyPr>
            <a:noAutofit/>
          </a:bodyPr>
          <a:lstStyle>
            <a:lvl1pPr>
              <a:defRPr sz="195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195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60400" y="1589567"/>
            <a:ext cx="4210050" cy="45720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248643" y="1589567"/>
            <a:ext cx="4210050" cy="45720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73050"/>
            <a:ext cx="883285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60400" y="2438400"/>
            <a:ext cx="4210050" cy="35814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200650" y="2438400"/>
            <a:ext cx="4210050" cy="35814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60400" y="1752600"/>
            <a:ext cx="421005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62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5200650" y="1752600"/>
            <a:ext cx="421005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62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7785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3050"/>
            <a:ext cx="8750300" cy="869950"/>
          </a:xfrm>
        </p:spPr>
        <p:txBody>
          <a:bodyPr anchor="ctr"/>
          <a:lstStyle>
            <a:lvl1pPr algn="l">
              <a:buNone/>
              <a:defRPr sz="3575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559050" y="1752600"/>
            <a:ext cx="6934200" cy="44196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703" y="1755650"/>
            <a:ext cx="1749916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550" y="5486400"/>
            <a:ext cx="7924800" cy="685800"/>
          </a:xfrm>
        </p:spPr>
        <p:txBody>
          <a:bodyPr/>
          <a:lstStyle>
            <a:lvl1pPr marL="0" indent="0">
              <a:buFontTx/>
              <a:buNone/>
              <a:defRPr sz="1381"/>
            </a:lvl1pPr>
            <a:lvl2pPr>
              <a:buFontTx/>
              <a:buNone/>
              <a:defRPr sz="975"/>
            </a:lvl2pPr>
            <a:lvl3pPr>
              <a:buFontTx/>
              <a:buNone/>
              <a:defRPr sz="813"/>
            </a:lvl3pPr>
            <a:lvl4pPr>
              <a:buFontTx/>
              <a:buNone/>
              <a:defRPr sz="731"/>
            </a:lvl4pPr>
            <a:lvl5pPr>
              <a:buFontTx/>
              <a:buNone/>
              <a:defRPr sz="731"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906" y="4572000"/>
            <a:ext cx="9906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-9906" y="4663440"/>
            <a:ext cx="158496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10" name="Rectangle 9"/>
          <p:cNvSpPr/>
          <p:nvPr/>
        </p:nvSpPr>
        <p:spPr>
          <a:xfrm>
            <a:off x="1674114" y="4654296"/>
            <a:ext cx="823188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0" y="4648200"/>
            <a:ext cx="7924800" cy="685800"/>
          </a:xfrm>
        </p:spPr>
        <p:txBody>
          <a:bodyPr anchor="ctr"/>
          <a:lstStyle>
            <a:lvl1pPr algn="l">
              <a:buNone/>
              <a:defRPr sz="2275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568450" y="0"/>
            <a:ext cx="108966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769100" y="6248402"/>
            <a:ext cx="288925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6/10/2022 9:41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568450" cy="663578"/>
          </a:xfrm>
        </p:spPr>
        <p:txBody>
          <a:bodyPr rtlCol="0"/>
          <a:lstStyle>
            <a:lvl1pPr>
              <a:defRPr sz="2275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27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733550" y="6248208"/>
            <a:ext cx="4953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0624" y="0"/>
            <a:ext cx="8215376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600"/>
            </a:lvl1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60400" y="228600"/>
            <a:ext cx="883285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63702" y="1600200"/>
            <a:ext cx="883285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604000" y="6248402"/>
            <a:ext cx="288925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138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6/10/2022 9:41 PM</a:t>
            </a:fld>
            <a:endParaRPr lang="en-US" sz="1138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60401" y="6248208"/>
            <a:ext cx="5872840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138">
                <a:solidFill>
                  <a:schemeClr val="tx2"/>
                </a:solidFill>
              </a:defRPr>
            </a:lvl1pPr>
          </a:lstStyle>
          <a:p>
            <a:pPr algn="r"/>
            <a:endParaRPr lang="en-US" sz="1138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906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7785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9" name="Rectangle 8"/>
          <p:cNvSpPr/>
          <p:nvPr/>
        </p:nvSpPr>
        <p:spPr>
          <a:xfrm>
            <a:off x="639762" y="1280160"/>
            <a:ext cx="9266238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463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7785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138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975" smtClean="0">
                <a:solidFill>
                  <a:schemeClr val="tx2"/>
                </a:solidFill>
              </a:rPr>
              <a:pPr algn="ctr"/>
              <a:t>‹#›</a:t>
            </a:fld>
            <a:endParaRPr lang="en-US" sz="1138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1" latinLnBrk="0" hangingPunct="1">
        <a:spcBef>
          <a:spcPct val="0"/>
        </a:spcBef>
        <a:buNone/>
        <a:defRPr sz="3575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0033" indent="-260033" algn="l" rtl="0" eaLnBrk="1" latinLnBrk="0" hangingPunct="1">
        <a:spcBef>
          <a:spcPts val="569"/>
        </a:spcBef>
        <a:buClr>
          <a:schemeClr val="accent2"/>
        </a:buClr>
        <a:buSzPct val="60000"/>
        <a:buFont typeface="Wingdings"/>
        <a:buChar char=""/>
        <a:defRPr sz="2356" kern="1200">
          <a:solidFill>
            <a:schemeClr val="tx1"/>
          </a:solidFill>
          <a:latin typeface="+mn-lt"/>
          <a:ea typeface="+mn-ea"/>
          <a:cs typeface="+mn-cs"/>
        </a:defRPr>
      </a:lvl1pPr>
      <a:lvl2pPr marL="520065" indent="-222885" algn="l" rtl="0" eaLnBrk="1" latinLnBrk="0" hangingPunct="1">
        <a:spcBef>
          <a:spcPts val="447"/>
        </a:spcBef>
        <a:buClr>
          <a:schemeClr val="accent1"/>
        </a:buClr>
        <a:buSzPct val="70000"/>
        <a:buFont typeface="Wingdings 2"/>
        <a:buChar char=""/>
        <a:defRPr sz="211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85738" algn="l" rtl="0" eaLnBrk="1" latinLnBrk="0" hangingPunct="1">
        <a:spcBef>
          <a:spcPts val="406"/>
        </a:spcBef>
        <a:buClr>
          <a:schemeClr val="accent2"/>
        </a:buClr>
        <a:buSzPct val="75000"/>
        <a:buFont typeface="Wingdings"/>
        <a:buChar char=""/>
        <a:defRPr sz="1869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indent="-185738" algn="l" rtl="0" eaLnBrk="1" latinLnBrk="0" hangingPunct="1">
        <a:spcBef>
          <a:spcPts val="325"/>
        </a:spcBef>
        <a:buClr>
          <a:schemeClr val="accent3"/>
        </a:buClr>
        <a:buSzPct val="75000"/>
        <a:buFont typeface="Wingdings"/>
        <a:buChar char=""/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indent="-185738" algn="l" rtl="0" eaLnBrk="1" latinLnBrk="0" hangingPunct="1">
        <a:spcBef>
          <a:spcPts val="325"/>
        </a:spcBef>
        <a:buClr>
          <a:schemeClr val="accent4"/>
        </a:buClr>
        <a:buSzPct val="65000"/>
        <a:buFont typeface="Wingdings"/>
        <a:buChar char=""/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1708785" indent="-185738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463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85738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463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54555" indent="-185738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46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5738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46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" y="4648200"/>
            <a:ext cx="5262563" cy="1176338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th-TH" sz="4000" dirty="0">
                <a:solidFill>
                  <a:srgbClr val="A5B592">
                    <a:lumMod val="75000"/>
                  </a:srgb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การออกแบบการทดลอง</a:t>
            </a:r>
            <a:endParaRPr lang="en-US" sz="4000" b="0" i="0" baseline="0" dirty="0">
              <a:solidFill>
                <a:srgbClr val="A5B592">
                  <a:lumMod val="75000"/>
                </a:srgbClr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B910E6-0164-208A-4A05-14586A88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04800"/>
            <a:ext cx="6624638" cy="804863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ค่าพารามิเตอร์ในการทดลอง</a:t>
            </a:r>
            <a:endParaRPr lang="en-US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p:graphicFrame>
        <p:nvGraphicFramePr>
          <p:cNvPr id="3" name="ไดอะแกรม 2">
            <a:extLst>
              <a:ext uri="{FF2B5EF4-FFF2-40B4-BE49-F238E27FC236}">
                <a16:creationId xmlns:a16="http://schemas.microsoft.com/office/drawing/2014/main" id="{A14CB5E6-E5E2-C3F9-8DE7-B8F142BDB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591978"/>
              </p:ext>
            </p:extLst>
          </p:nvPr>
        </p:nvGraphicFramePr>
        <p:xfrm>
          <a:off x="381000" y="1943100"/>
          <a:ext cx="5510213" cy="309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ไดอะแกรม 3">
            <a:extLst>
              <a:ext uri="{FF2B5EF4-FFF2-40B4-BE49-F238E27FC236}">
                <a16:creationId xmlns:a16="http://schemas.microsoft.com/office/drawing/2014/main" id="{BA271BB0-6577-9330-0F84-A2825150D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583688"/>
              </p:ext>
            </p:extLst>
          </p:nvPr>
        </p:nvGraphicFramePr>
        <p:xfrm>
          <a:off x="3733800" y="1892300"/>
          <a:ext cx="5510213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0193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7C51FDAF-B13F-D15C-206E-77A72557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25" y="426245"/>
            <a:ext cx="6624638" cy="804863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ฟังก์ชันในการทดลอง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Unimodal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7DB950A6-4CBE-10DD-C578-7F3F1EB3B5CA}"/>
                  </a:ext>
                </a:extLst>
              </p:cNvPr>
              <p:cNvSpPr/>
              <p:nvPr/>
            </p:nvSpPr>
            <p:spPr>
              <a:xfrm>
                <a:off x="307573" y="2612827"/>
                <a:ext cx="2828663" cy="93566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63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7DB950A6-4CBE-10DD-C578-7F3F1EB3B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3" y="2612827"/>
                <a:ext cx="2828663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12115DCA-373E-F831-A07D-99A2380B2F68}"/>
              </a:ext>
            </a:extLst>
          </p:cNvPr>
          <p:cNvSpPr/>
          <p:nvPr/>
        </p:nvSpPr>
        <p:spPr>
          <a:xfrm>
            <a:off x="470591" y="1901018"/>
            <a:ext cx="2092529" cy="40896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Sphere</a:t>
            </a:r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F37F8E21-96AD-2F73-2F43-317870C2C08C}"/>
              </a:ext>
            </a:extLst>
          </p:cNvPr>
          <p:cNvSpPr/>
          <p:nvPr/>
        </p:nvSpPr>
        <p:spPr>
          <a:xfrm>
            <a:off x="4309167" y="1901017"/>
            <a:ext cx="2092529" cy="40896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Elliptic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: มุมมน 6">
                <a:extLst>
                  <a:ext uri="{FF2B5EF4-FFF2-40B4-BE49-F238E27FC236}">
                    <a16:creationId xmlns:a16="http://schemas.microsoft.com/office/drawing/2014/main" id="{D04435B3-F970-09C2-2F68-3FC44F7613FD}"/>
                  </a:ext>
                </a:extLst>
              </p:cNvPr>
              <p:cNvSpPr/>
              <p:nvPr/>
            </p:nvSpPr>
            <p:spPr>
              <a:xfrm>
                <a:off x="4191000" y="2612827"/>
                <a:ext cx="2828663" cy="93566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63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den>
                                  </m:f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63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สี่เหลี่ยมผืนผ้า: มุมมน 6">
                <a:extLst>
                  <a:ext uri="{FF2B5EF4-FFF2-40B4-BE49-F238E27FC236}">
                    <a16:creationId xmlns:a16="http://schemas.microsoft.com/office/drawing/2014/main" id="{D04435B3-F970-09C2-2F68-3FC44F761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612827"/>
                <a:ext cx="2828663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011219A3-9079-E8F2-F191-775515493F0D}"/>
              </a:ext>
            </a:extLst>
          </p:cNvPr>
          <p:cNvSpPr/>
          <p:nvPr/>
        </p:nvSpPr>
        <p:spPr>
          <a:xfrm>
            <a:off x="470591" y="4343400"/>
            <a:ext cx="2092529" cy="40896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 err="1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Zakharov</a:t>
            </a:r>
            <a:endParaRPr lang="en-US" sz="1788" dirty="0">
              <a:solidFill>
                <a:sysClr val="windowText" lastClr="000000"/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สี่เหลี่ยมผืนผ้า: มุมมน 8">
                <a:extLst>
                  <a:ext uri="{FF2B5EF4-FFF2-40B4-BE49-F238E27FC236}">
                    <a16:creationId xmlns:a16="http://schemas.microsoft.com/office/drawing/2014/main" id="{ACCF8DAD-DDDA-C9FA-C35E-E647AF70CB19}"/>
                  </a:ext>
                </a:extLst>
              </p:cNvPr>
              <p:cNvSpPr/>
              <p:nvPr/>
            </p:nvSpPr>
            <p:spPr>
              <a:xfrm>
                <a:off x="470591" y="4930206"/>
                <a:ext cx="4060698" cy="93566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63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63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6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6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463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สี่เหลี่ยมผืนผ้า: มุมมน 8">
                <a:extLst>
                  <a:ext uri="{FF2B5EF4-FFF2-40B4-BE49-F238E27FC236}">
                    <a16:creationId xmlns:a16="http://schemas.microsoft.com/office/drawing/2014/main" id="{ACCF8DAD-DDDA-C9FA-C35E-E647AF70C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1" y="4930206"/>
                <a:ext cx="4060698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00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7C51FDAF-B13F-D15C-206E-77A72557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45833"/>
            <a:ext cx="6624638" cy="804863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ฟังก์ชันในการทดลอง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Multimodal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สี่เหลี่ยมผืนผ้า: มุมมน 9">
                <a:extLst>
                  <a:ext uri="{FF2B5EF4-FFF2-40B4-BE49-F238E27FC236}">
                    <a16:creationId xmlns:a16="http://schemas.microsoft.com/office/drawing/2014/main" id="{FC729EAF-1846-19FD-7F72-AC4FE832127E}"/>
                  </a:ext>
                </a:extLst>
              </p:cNvPr>
              <p:cNvSpPr/>
              <p:nvPr/>
            </p:nvSpPr>
            <p:spPr>
              <a:xfrm>
                <a:off x="0" y="4597722"/>
                <a:ext cx="4341827" cy="93566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463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1463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den>
                      </m:f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63" dirty="0"/>
              </a:p>
            </p:txBody>
          </p:sp>
        </mc:Choice>
        <mc:Fallback xmlns="">
          <p:sp>
            <p:nvSpPr>
              <p:cNvPr id="10" name="สี่เหลี่ยมผืนผ้า: มุมมน 9">
                <a:extLst>
                  <a:ext uri="{FF2B5EF4-FFF2-40B4-BE49-F238E27FC236}">
                    <a16:creationId xmlns:a16="http://schemas.microsoft.com/office/drawing/2014/main" id="{FC729EAF-1846-19FD-7F72-AC4FE8321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97722"/>
                <a:ext cx="4341827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3A4114D6-B89B-C59F-95AA-34396425CF9B}"/>
                  </a:ext>
                </a:extLst>
              </p:cNvPr>
              <p:cNvSpPr/>
              <p:nvPr/>
            </p:nvSpPr>
            <p:spPr>
              <a:xfrm>
                <a:off x="203200" y="2328113"/>
                <a:ext cx="5419395" cy="935660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63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63" i="1">
                                                  <a:solidFill>
                                                    <a:schemeClr val="tx1">
                                                      <a:lumMod val="95000"/>
                                                      <a:lumOff val="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63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1463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den>
                      </m:f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63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463" dirty="0"/>
              </a:p>
            </p:txBody>
          </p:sp>
        </mc:Choice>
        <mc:Fallback xmlns=""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3A4114D6-B89B-C59F-95AA-34396425C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2328113"/>
                <a:ext cx="5419395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E748585C-EC68-6FCF-DF49-EB2F517B3CAE}"/>
              </a:ext>
            </a:extLst>
          </p:cNvPr>
          <p:cNvSpPr/>
          <p:nvPr/>
        </p:nvSpPr>
        <p:spPr>
          <a:xfrm>
            <a:off x="114299" y="3726266"/>
            <a:ext cx="2092529" cy="40896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Happycat</a:t>
            </a:r>
            <a:endParaRPr lang="en-US" sz="1788" dirty="0">
              <a:solidFill>
                <a:schemeClr val="tx1">
                  <a:lumMod val="95000"/>
                  <a:lumOff val="5000"/>
                </a:schemeClr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2BA86DB4-B036-65A2-D0B9-B377B0FC1F92}"/>
              </a:ext>
            </a:extLst>
          </p:cNvPr>
          <p:cNvSpPr/>
          <p:nvPr/>
        </p:nvSpPr>
        <p:spPr>
          <a:xfrm>
            <a:off x="228600" y="1669268"/>
            <a:ext cx="2092529" cy="408963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HGBat</a:t>
            </a:r>
            <a:endParaRPr lang="en-US" sz="1788" dirty="0">
              <a:solidFill>
                <a:schemeClr val="tx1">
                  <a:lumMod val="95000"/>
                  <a:lumOff val="5000"/>
                </a:schemeClr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86B28D07-2BAB-C0F9-FF17-711AD4D50B89}"/>
                  </a:ext>
                </a:extLst>
              </p:cNvPr>
              <p:cNvSpPr/>
              <p:nvPr/>
            </p:nvSpPr>
            <p:spPr>
              <a:xfrm>
                <a:off x="5334000" y="4597722"/>
                <a:ext cx="4341827" cy="935660"/>
              </a:xfrm>
              <a:prstGeom prst="roundRect">
                <a:avLst>
                  <a:gd name="adj" fmla="val 50000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463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p>
                          </m:s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63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463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63" dirty="0">
                  <a:solidFill>
                    <a:schemeClr val="bg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86B28D07-2BAB-C0F9-FF17-711AD4D50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597722"/>
                <a:ext cx="4341827" cy="93566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03D5300F-6775-B2F0-6ECB-143F036FAC26}"/>
              </a:ext>
            </a:extLst>
          </p:cNvPr>
          <p:cNvSpPr/>
          <p:nvPr/>
        </p:nvSpPr>
        <p:spPr>
          <a:xfrm>
            <a:off x="5334000" y="3784198"/>
            <a:ext cx="2092529" cy="408963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8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Scaffer2</a:t>
            </a:r>
          </a:p>
        </p:txBody>
      </p:sp>
    </p:spTree>
    <p:extLst>
      <p:ext uri="{BB962C8B-B14F-4D97-AF65-F5344CB8AC3E}">
        <p14:creationId xmlns:p14="http://schemas.microsoft.com/office/powerpoint/2010/main" val="68470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B41550E-2ADA-448B-74EE-F3B7A67F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6624638" cy="804863"/>
          </a:xfrm>
        </p:spPr>
        <p:txBody>
          <a:bodyPr>
            <a:normAutofit/>
          </a:bodyPr>
          <a:lstStyle/>
          <a:p>
            <a:r>
              <a:rPr lang="th-TH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ผลการทดลอง</a:t>
            </a:r>
            <a:endParaRPr lang="en-US" sz="4500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p:graphicFrame>
        <p:nvGraphicFramePr>
          <p:cNvPr id="3" name="ไดอะแกรม 2">
            <a:extLst>
              <a:ext uri="{FF2B5EF4-FFF2-40B4-BE49-F238E27FC236}">
                <a16:creationId xmlns:a16="http://schemas.microsoft.com/office/drawing/2014/main" id="{27E1458C-61D6-8ECD-2B97-3E6389FE3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110943"/>
              </p:ext>
            </p:extLst>
          </p:nvPr>
        </p:nvGraphicFramePr>
        <p:xfrm>
          <a:off x="381000" y="1778000"/>
          <a:ext cx="9144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710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663BC9A-55BF-0DB7-055F-30877E31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228600"/>
            <a:ext cx="9677400" cy="804863"/>
          </a:xfrm>
        </p:spPr>
        <p:txBody>
          <a:bodyPr>
            <a:normAutofit/>
          </a:bodyPr>
          <a:lstStyle/>
          <a:p>
            <a:r>
              <a:rPr lang="th-TH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ผลการทดลอง ที่ </a:t>
            </a:r>
            <a:r>
              <a:rPr lang="en-US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1.1 – </a:t>
            </a:r>
            <a:r>
              <a:rPr lang="th-TH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ตาราง 5">
                <a:extLst>
                  <a:ext uri="{FF2B5EF4-FFF2-40B4-BE49-F238E27FC236}">
                    <a16:creationId xmlns:a16="http://schemas.microsoft.com/office/drawing/2014/main" id="{77A9AB26-AEB6-529E-13E5-F1B4B019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891982"/>
                  </p:ext>
                </p:extLst>
              </p:nvPr>
            </p:nvGraphicFramePr>
            <p:xfrm>
              <a:off x="1651000" y="17526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Unimodal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Elliptic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Zarkharov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ตาราง 5">
                <a:extLst>
                  <a:ext uri="{FF2B5EF4-FFF2-40B4-BE49-F238E27FC236}">
                    <a16:creationId xmlns:a16="http://schemas.microsoft.com/office/drawing/2014/main" id="{77A9AB26-AEB6-529E-13E5-F1B4B019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891982"/>
                  </p:ext>
                </p:extLst>
              </p:nvPr>
            </p:nvGraphicFramePr>
            <p:xfrm>
              <a:off x="1651000" y="17526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Unimodal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Elliptic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Zarkharov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65000" r="-2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38" t="-365000" r="-10073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8" t="-365000" r="-738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65000" r="-2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38" t="-465000" r="-1007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8" t="-465000" r="-738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ตาราง 5">
                <a:extLst>
                  <a:ext uri="{FF2B5EF4-FFF2-40B4-BE49-F238E27FC236}">
                    <a16:creationId xmlns:a16="http://schemas.microsoft.com/office/drawing/2014/main" id="{CA7EF6BA-7F89-8B77-D186-1D51ADB8C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306631"/>
                  </p:ext>
                </p:extLst>
              </p:nvPr>
            </p:nvGraphicFramePr>
            <p:xfrm>
              <a:off x="1651000" y="42672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Multimodal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HGBat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HappyCat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Scaffer2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0.47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5.43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1.15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0.48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5.58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0.46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ตาราง 5">
                <a:extLst>
                  <a:ext uri="{FF2B5EF4-FFF2-40B4-BE49-F238E27FC236}">
                    <a16:creationId xmlns:a16="http://schemas.microsoft.com/office/drawing/2014/main" id="{CA7EF6BA-7F89-8B77-D186-1D51ADB8C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2306631"/>
                  </p:ext>
                </p:extLst>
              </p:nvPr>
            </p:nvGraphicFramePr>
            <p:xfrm>
              <a:off x="1651000" y="42672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Multimodal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HGBat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HappyCat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Scaffer2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66667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38" t="-366667" r="-10073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738" t="-366667" r="-73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rand/1/random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66667" r="-2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38" t="-466667" r="-10073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738" t="-466667" r="-738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176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663BC9A-55BF-0DB7-055F-30877E31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228600"/>
            <a:ext cx="9677400" cy="804863"/>
          </a:xfrm>
        </p:spPr>
        <p:txBody>
          <a:bodyPr>
            <a:normAutofit/>
          </a:bodyPr>
          <a:lstStyle/>
          <a:p>
            <a:r>
              <a:rPr lang="th-TH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ผลการทดลอง ที่ </a:t>
            </a:r>
            <a:r>
              <a:rPr lang="en-US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1.2 – </a:t>
            </a:r>
            <a:r>
              <a:rPr lang="th-TH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4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ตาราง 5">
                <a:extLst>
                  <a:ext uri="{FF2B5EF4-FFF2-40B4-BE49-F238E27FC236}">
                    <a16:creationId xmlns:a16="http://schemas.microsoft.com/office/drawing/2014/main" id="{77A9AB26-AEB6-529E-13E5-F1B4B019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299319"/>
                  </p:ext>
                </p:extLst>
              </p:nvPr>
            </p:nvGraphicFramePr>
            <p:xfrm>
              <a:off x="1651000" y="17526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Unimodal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Elliptic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Zarkharov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ตาราง 5">
                <a:extLst>
                  <a:ext uri="{FF2B5EF4-FFF2-40B4-BE49-F238E27FC236}">
                    <a16:creationId xmlns:a16="http://schemas.microsoft.com/office/drawing/2014/main" id="{77A9AB26-AEB6-529E-13E5-F1B4B0191A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299319"/>
                  </p:ext>
                </p:extLst>
              </p:nvPr>
            </p:nvGraphicFramePr>
            <p:xfrm>
              <a:off x="1651000" y="17526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Unimodal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Sphere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Elliptic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Zarkharov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365000" r="-2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38" t="-365000" r="-100738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8" t="-365000" r="-738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465000" r="-2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38" t="-465000" r="-1007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8" t="-465000" r="-738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ตาราง 5">
                <a:extLst>
                  <a:ext uri="{FF2B5EF4-FFF2-40B4-BE49-F238E27FC236}">
                    <a16:creationId xmlns:a16="http://schemas.microsoft.com/office/drawing/2014/main" id="{CA7EF6BA-7F89-8B77-D186-1D51ADB8C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726064"/>
                  </p:ext>
                </p:extLst>
              </p:nvPr>
            </p:nvGraphicFramePr>
            <p:xfrm>
              <a:off x="1651000" y="42672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Multimodal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HGBat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HappyCat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Scaffer2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5.51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1.4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0.49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5.46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DB Ozone X" panose="02000506090000020004" pitchFamily="2" charset="-34"/>
                                  </a:rPr>
                                  <m:t>0.93</m:t>
                                </m:r>
                              </m:oMath>
                            </m:oMathPara>
                          </a14:m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ตาราง 5">
                <a:extLst>
                  <a:ext uri="{FF2B5EF4-FFF2-40B4-BE49-F238E27FC236}">
                    <a16:creationId xmlns:a16="http://schemas.microsoft.com/office/drawing/2014/main" id="{CA7EF6BA-7F89-8B77-D186-1D51ADB8C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726064"/>
                  </p:ext>
                </p:extLst>
              </p:nvPr>
            </p:nvGraphicFramePr>
            <p:xfrm>
              <a:off x="1651000" y="4267200"/>
              <a:ext cx="6604000" cy="2057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2830760500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765658801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1181056263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284391122"/>
                        </a:ext>
                      </a:extLst>
                    </a:gridCol>
                  </a:tblGrid>
                  <a:tr h="6858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Multimodal function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9713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Function 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HGBat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HappyCat</a:t>
                          </a:r>
                          <a:endParaRPr lang="en-US" dirty="0">
                            <a:latin typeface="DB Ozone X" panose="02000506090000020004" pitchFamily="2" charset="-34"/>
                            <a:cs typeface="DB Ozone X" panose="02000506090000020004" pitchFamily="2" charset="-34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Scaffer2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300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best/1/switch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66667" r="-200000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38" t="-366667" r="-10073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738" t="-366667" r="-73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72908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B Ozone X" panose="02000506090000020004" pitchFamily="2" charset="-34"/>
                              <a:cs typeface="DB Ozone X" panose="02000506090000020004" pitchFamily="2" charset="-34"/>
                            </a:rPr>
                            <a:t>best/1/random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66667" r="-2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38" t="-466667" r="-10073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738" t="-466667" r="-738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9861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182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798050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1.1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en-US" sz="3600" dirty="0" err="1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HGBat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(Crossover rate, Scaling factor, Dimension)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A64F930-79E4-0BD8-F4C6-1011D271F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10" y="1219200"/>
            <a:ext cx="2819400" cy="2811514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F13A383-934E-D403-79E1-E8CE7B5AE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" y="4043664"/>
            <a:ext cx="2819400" cy="281151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1004D1E-78F9-3B08-1E95-3FD99F130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56" y="1200405"/>
            <a:ext cx="2819400" cy="281151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3D955D0-1309-CF6E-173A-937ED7315D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57" y="4104901"/>
            <a:ext cx="2819399" cy="281151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3E5CA124-17D4-C494-0889-5570A54869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6" y="4121835"/>
            <a:ext cx="2698045" cy="2713266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C342826-7197-A25F-6D17-F561C4C3D7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56" y="1249529"/>
            <a:ext cx="2698044" cy="27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1.1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(Crossover rate)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301B9F8-FA34-C36B-854F-D1847CBF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44" y="1643603"/>
            <a:ext cx="4800600" cy="478717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7AE826D-E9F9-0DF2-16AC-D6D045561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22" y="1606914"/>
            <a:ext cx="4800600" cy="47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1.1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(Scaling factor)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8DC2A81-CF7D-1C63-2CA4-DE4C1A18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" y="1896533"/>
            <a:ext cx="4697896" cy="47244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484B84D-62B1-AD79-17E1-9A013529A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27" y="1896532"/>
            <a:ext cx="4689476" cy="47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1.1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(Dimension change)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E6C1493-C76C-4EA1-4714-98CA9AF28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" y="1682203"/>
            <a:ext cx="4762128" cy="478899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C9C222D-04F5-AD15-5ACB-B519A4B46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89" y="1656803"/>
            <a:ext cx="4762126" cy="47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444D26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Agenda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1524000" y="2209800"/>
            <a:ext cx="7181850" cy="3419475"/>
          </a:xfrm>
          <a:ln w="19050" cmpd="dbl">
            <a:solidFill>
              <a:schemeClr val="accent2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>
              <a:buClr>
                <a:srgbClr val="F3A447"/>
              </a:buClr>
              <a:buFont typeface="Wingdings" panose="05000000000000000000" pitchFamily="2" charset="2"/>
              <a:buChar char="v"/>
            </a:pP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ค่า </a:t>
            </a:r>
            <a:r>
              <a:rPr lang="en-US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</a:t>
            </a:r>
            <a:r>
              <a:rPr lang="en-US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 scaling factor </a:t>
            </a: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ที่ใช้ในการทดลอง</a:t>
            </a:r>
            <a:endParaRPr lang="en-US" sz="3000" dirty="0">
              <a:latin typeface="DB Ozone X" panose="02000506090000020004" pitchFamily="2" charset="-34"/>
              <a:cs typeface="DB Ozone X" panose="02000506090000020004" pitchFamily="2" charset="-34"/>
            </a:endParaRPr>
          </a:p>
          <a:p>
            <a:pPr>
              <a:buClr>
                <a:srgbClr val="F3A447"/>
              </a:buClr>
              <a:buFont typeface="Wingdings" panose="05000000000000000000" pitchFamily="2" charset="2"/>
              <a:buChar char="v"/>
            </a:pP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กระบวนการสร้าง </a:t>
            </a:r>
            <a:r>
              <a:rPr lang="en-US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mutant</a:t>
            </a: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vector </a:t>
            </a: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</a:t>
            </a:r>
            <a:r>
              <a:rPr lang="en-US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trial vector</a:t>
            </a:r>
            <a:endParaRPr lang="th-TH" sz="3000" dirty="0">
              <a:latin typeface="DB Ozone X" panose="02000506090000020004" pitchFamily="2" charset="-34"/>
              <a:cs typeface="DB Ozone X" panose="02000506090000020004" pitchFamily="2" charset="-34"/>
            </a:endParaRPr>
          </a:p>
          <a:p>
            <a:pPr>
              <a:buClr>
                <a:srgbClr val="F3A447"/>
              </a:buClr>
              <a:buFont typeface="Wingdings" panose="05000000000000000000" pitchFamily="2" charset="2"/>
              <a:buChar char="v"/>
            </a:pP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กลไกการกลายพันธุ์ที่ใช้ในการทดลอง</a:t>
            </a:r>
          </a:p>
          <a:p>
            <a:pPr>
              <a:buClr>
                <a:srgbClr val="F3A447"/>
              </a:buClr>
              <a:buFont typeface="Wingdings" panose="05000000000000000000" pitchFamily="2" charset="2"/>
              <a:buChar char="v"/>
            </a:pP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รูปแบบการทดลอง</a:t>
            </a:r>
          </a:p>
          <a:p>
            <a:pPr>
              <a:buClr>
                <a:srgbClr val="F3A447"/>
              </a:buClr>
              <a:buFont typeface="Wingdings" panose="05000000000000000000" pitchFamily="2" charset="2"/>
              <a:buChar char="v"/>
            </a:pPr>
            <a:r>
              <a:rPr lang="th-TH" sz="3000" dirty="0">
                <a:latin typeface="DB Ozone X" panose="02000506090000020004" pitchFamily="2" charset="-34"/>
                <a:cs typeface="DB Ozone X" panose="02000506090000020004" pitchFamily="2" charset="-34"/>
              </a:rPr>
              <a:t>ผลการทดลอง</a:t>
            </a:r>
            <a:endParaRPr lang="en-US" sz="3000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FB28FBC-98A8-352C-93D1-8CEAA68D9E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752600"/>
            <a:ext cx="8832850" cy="1371600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Unimodal function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พบว่ากลไกแบบ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switch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และ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random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optimal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ได้ในทุก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</a:t>
            </a:r>
            <a:endParaRPr lang="th-TH" dirty="0">
              <a:latin typeface="DB Ozone X" panose="02000506090000020004" pitchFamily="2" charset="-34"/>
              <a:cs typeface="DB Ozone X" panose="02000506090000020004" pitchFamily="2" charset="-34"/>
            </a:endParaRPr>
          </a:p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Multimodal function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พบว่ากลไกแบบ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random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ที่ดีกว่า 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switch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ส่วน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 </a:t>
            </a:r>
            <a:r>
              <a:rPr lang="en-US" dirty="0" err="1">
                <a:latin typeface="DB Ozone X" panose="02000506090000020004" pitchFamily="2" charset="-34"/>
                <a:cs typeface="DB Ozone X" panose="02000506090000020004" pitchFamily="2" charset="-34"/>
              </a:rPr>
              <a:t>HGBat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และ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dirty="0" err="1">
                <a:latin typeface="DB Ozone X" panose="02000506090000020004" pitchFamily="2" charset="-34"/>
                <a:cs typeface="DB Ozone X" panose="02000506090000020004" pitchFamily="2" charset="-34"/>
              </a:rPr>
              <a:t>HappyCat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ที่ใกล้เคียงกัน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1F96078-3F49-F810-13C6-53D00A18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2850" cy="990600"/>
          </a:xfrm>
        </p:spPr>
        <p:txBody>
          <a:bodyPr>
            <a:normAutofit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สรุปผลการทดลองที่ 1.1</a:t>
            </a:r>
            <a:endParaRPr lang="en-US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59612F52-D133-D92E-7D69-3C0236535EEC}"/>
              </a:ext>
            </a:extLst>
          </p:cNvPr>
          <p:cNvSpPr txBox="1">
            <a:spLocks/>
          </p:cNvSpPr>
          <p:nvPr/>
        </p:nvSpPr>
        <p:spPr>
          <a:xfrm>
            <a:off x="338667" y="3733800"/>
            <a:ext cx="8832850" cy="2288822"/>
          </a:xfrm>
          <a:prstGeom prst="rect">
            <a:avLst/>
          </a:prstGeom>
        </p:spPr>
        <p:txBody>
          <a:bodyPr vert="horz">
            <a:noAutofit/>
          </a:bodyPr>
          <a:lstStyle>
            <a:lvl1pPr marL="260033" indent="-260033" algn="l" rtl="0" eaLnBrk="1" latinLnBrk="0" hangingPunct="1">
              <a:spcBef>
                <a:spcPts val="569"/>
              </a:spcBef>
              <a:buClr>
                <a:schemeClr val="accent2"/>
              </a:buClr>
              <a:buSzPct val="60000"/>
              <a:buFont typeface="Wingdings"/>
              <a:buChar char=""/>
              <a:defRPr sz="2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065" indent="-222885" algn="l" rtl="0" eaLnBrk="1" latinLnBrk="0" hangingPunct="1">
              <a:spcBef>
                <a:spcPts val="447"/>
              </a:spcBef>
              <a:buClr>
                <a:schemeClr val="accent1"/>
              </a:buClr>
              <a:buSzPct val="70000"/>
              <a:buFont typeface="Wingdings 2"/>
              <a:buChar char=""/>
              <a:defRPr sz="21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185738" algn="l" rtl="0" eaLnBrk="1" latinLnBrk="0" hangingPunct="1">
              <a:spcBef>
                <a:spcPts val="406"/>
              </a:spcBef>
              <a:buClr>
                <a:schemeClr val="accent2"/>
              </a:buClr>
              <a:buSzPct val="75000"/>
              <a:buFont typeface="Wingdings"/>
              <a:buChar char=""/>
              <a:defRPr sz="18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-185738" algn="l" rtl="0" eaLnBrk="1" latinLnBrk="0" hangingPunct="1">
              <a:spcBef>
                <a:spcPts val="325"/>
              </a:spcBef>
              <a:buClr>
                <a:schemeClr val="accent3"/>
              </a:buClr>
              <a:buSzPct val="7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185738" algn="l" rtl="0" eaLnBrk="1" latinLnBrk="0" hangingPunct="1">
              <a:spcBef>
                <a:spcPts val="325"/>
              </a:spcBef>
              <a:buClr>
                <a:schemeClr val="accent4"/>
              </a:buClr>
              <a:buSzPct val="6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785" indent="-185738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1670" indent="-185738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555" indent="-185738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573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จะเห็นได้ว่าเมื่อค่า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ลดลงจะทำให้ค่า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</a:t>
            </a:r>
          </a:p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Scaling factor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ใน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function Scaffer2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จะเห็นได้ว่าเมื่อค่า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นิ่งจะทำให้ค่า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scaling factor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เพิ่มขึ้นและเมื่อค่า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ลดลงส่งผลให้ค่า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scaling factor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เพิ่มขึ้นและค่า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scaling fa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tor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เพิ่มขึ้นในช่วงท้าย</a:t>
            </a:r>
            <a:endParaRPr lang="en-US" sz="2500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341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1F96078-3F49-F810-13C6-53D00A18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2850" cy="990600"/>
          </a:xfrm>
        </p:spPr>
        <p:txBody>
          <a:bodyPr>
            <a:normAutofit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สรุปผลการทดลองที่ 1.1(ต่อ)</a:t>
            </a:r>
            <a:endParaRPr lang="en-US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59612F52-D133-D92E-7D69-3C0236535EEC}"/>
              </a:ext>
            </a:extLst>
          </p:cNvPr>
          <p:cNvSpPr txBox="1">
            <a:spLocks/>
          </p:cNvSpPr>
          <p:nvPr/>
        </p:nvSpPr>
        <p:spPr>
          <a:xfrm>
            <a:off x="304800" y="1828800"/>
            <a:ext cx="8832850" cy="129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60033" indent="-260033" algn="l" rtl="0" eaLnBrk="1" latinLnBrk="0" hangingPunct="1">
              <a:spcBef>
                <a:spcPts val="569"/>
              </a:spcBef>
              <a:buClr>
                <a:schemeClr val="accent2"/>
              </a:buClr>
              <a:buSzPct val="60000"/>
              <a:buFont typeface="Wingdings"/>
              <a:buChar char=""/>
              <a:defRPr sz="2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065" indent="-222885" algn="l" rtl="0" eaLnBrk="1" latinLnBrk="0" hangingPunct="1">
              <a:spcBef>
                <a:spcPts val="447"/>
              </a:spcBef>
              <a:buClr>
                <a:schemeClr val="accent1"/>
              </a:buClr>
              <a:buSzPct val="70000"/>
              <a:buFont typeface="Wingdings 2"/>
              <a:buChar char=""/>
              <a:defRPr sz="21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185738" algn="l" rtl="0" eaLnBrk="1" latinLnBrk="0" hangingPunct="1">
              <a:spcBef>
                <a:spcPts val="406"/>
              </a:spcBef>
              <a:buClr>
                <a:schemeClr val="accent2"/>
              </a:buClr>
              <a:buSzPct val="75000"/>
              <a:buFont typeface="Wingdings"/>
              <a:buChar char=""/>
              <a:defRPr sz="18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-185738" algn="l" rtl="0" eaLnBrk="1" latinLnBrk="0" hangingPunct="1">
              <a:spcBef>
                <a:spcPts val="325"/>
              </a:spcBef>
              <a:buClr>
                <a:schemeClr val="accent3"/>
              </a:buClr>
              <a:buSzPct val="7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185738" algn="l" rtl="0" eaLnBrk="1" latinLnBrk="0" hangingPunct="1">
              <a:spcBef>
                <a:spcPts val="325"/>
              </a:spcBef>
              <a:buClr>
                <a:schemeClr val="accent4"/>
              </a:buClr>
              <a:buSzPct val="6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785" indent="-185738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1670" indent="-185738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555" indent="-185738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573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ค่าจำนวน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ที่เปลี่ยนแปลงไป ใน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ลดลงส่งผลให้จำนวน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ที่เปลี่ยนไปเพิ่มขึ้น</a:t>
            </a:r>
          </a:p>
        </p:txBody>
      </p:sp>
    </p:spTree>
    <p:extLst>
      <p:ext uri="{BB962C8B-B14F-4D97-AF65-F5344CB8AC3E}">
        <p14:creationId xmlns:p14="http://schemas.microsoft.com/office/powerpoint/2010/main" val="200917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798050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2-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en-US" sz="3600" dirty="0" err="1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HGBat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(Crossover rate, Scaling factor, Dimension)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1434A9A-C132-EFC7-CEC6-84243D00F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4" y="1216378"/>
            <a:ext cx="2674482" cy="2667001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C1E6BBC-6F78-12A3-6BD9-F5CD05E87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1" y="3965222"/>
            <a:ext cx="2674481" cy="26670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0041CD8-9F5C-BAF4-3509-6143837985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21" y="3970866"/>
            <a:ext cx="2674482" cy="2667001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5642123-D980-5CC6-0C36-B0125726A8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21" y="1176423"/>
            <a:ext cx="2674482" cy="268957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A51C53B-729E-44E6-ED9D-059C083D7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00" y="1159039"/>
            <a:ext cx="2709057" cy="272434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24A94059-9796-2161-A6BD-BB662E7D5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2" y="3965222"/>
            <a:ext cx="2802563" cy="28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5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2-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(Crossover rate)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722AE82-AA7C-56BF-8514-F4A6154CD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4523899" cy="454942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3231FE0-FC4E-4417-4B92-A58BEA237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03" y="1752600"/>
            <a:ext cx="4523899" cy="4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2-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(Scaling factor)</a:t>
            </a:r>
            <a:endParaRPr lang="en-US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4B1B396-9D31-2EDD-6938-CCAA9863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" y="1729384"/>
            <a:ext cx="4594578" cy="46205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799264-8BD4-AA59-6921-C80FA4232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29384"/>
            <a:ext cx="4594578" cy="46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66F2C-7E1B-F674-33DB-03A2D62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" y="228600"/>
            <a:ext cx="9798756" cy="990600"/>
          </a:xfrm>
        </p:spPr>
        <p:txBody>
          <a:bodyPr>
            <a:normAutofit fontScale="90000"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กราฟของผลการทดลองที่ 1.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2-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ในปัญหาขนาดเล็ก 30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dimension Scaffer2 function</a:t>
            </a:r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(Dimension change)</a:t>
            </a:r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C40EA94-06F5-9671-63C5-C713D7C8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64188"/>
            <a:ext cx="4247963" cy="427192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0A4673D-68DD-27C4-AAE9-9DC60B62A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64188"/>
            <a:ext cx="4331858" cy="435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FB28FBC-98A8-352C-93D1-8CEAA68D9E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752600"/>
            <a:ext cx="8832850" cy="1371600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Unimodal function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พบว่ากลไกแบบ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switch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และ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random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optimal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ได้ในทุก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</a:t>
            </a:r>
            <a:endParaRPr lang="th-TH" dirty="0">
              <a:latin typeface="DB Ozone X" panose="02000506090000020004" pitchFamily="2" charset="-34"/>
              <a:cs typeface="DB Ozone X" panose="02000506090000020004" pitchFamily="2" charset="-34"/>
            </a:endParaRPr>
          </a:p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Multimodal function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พบว่ากลไกแบบ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random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ที่ดีกว่า แบบ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switch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ส่วน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function </a:t>
            </a:r>
            <a:r>
              <a:rPr lang="en-US" dirty="0" err="1">
                <a:latin typeface="DB Ozone X" panose="02000506090000020004" pitchFamily="2" charset="-34"/>
                <a:cs typeface="DB Ozone X" panose="02000506090000020004" pitchFamily="2" charset="-34"/>
              </a:rPr>
              <a:t>HGBat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และ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dirty="0" err="1">
                <a:latin typeface="DB Ozone X" panose="02000506090000020004" pitchFamily="2" charset="-34"/>
                <a:cs typeface="DB Ozone X" panose="02000506090000020004" pitchFamily="2" charset="-34"/>
              </a:rPr>
              <a:t>HappyCat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ให้ค่า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ที่ใกล้เคียงกัน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1F96078-3F49-F810-13C6-53D00A18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2850" cy="990600"/>
          </a:xfrm>
        </p:spPr>
        <p:txBody>
          <a:bodyPr>
            <a:normAutofit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สรุปผลการทดลองที่ 1.</a:t>
            </a:r>
            <a:r>
              <a:rPr lang="en-US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2</a:t>
            </a:r>
            <a:endParaRPr lang="en-US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59612F52-D133-D92E-7D69-3C0236535EEC}"/>
              </a:ext>
            </a:extLst>
          </p:cNvPr>
          <p:cNvSpPr txBox="1">
            <a:spLocks/>
          </p:cNvSpPr>
          <p:nvPr/>
        </p:nvSpPr>
        <p:spPr>
          <a:xfrm>
            <a:off x="338667" y="3733800"/>
            <a:ext cx="8832850" cy="2288822"/>
          </a:xfrm>
          <a:prstGeom prst="rect">
            <a:avLst/>
          </a:prstGeom>
        </p:spPr>
        <p:txBody>
          <a:bodyPr vert="horz">
            <a:noAutofit/>
          </a:bodyPr>
          <a:lstStyle>
            <a:lvl1pPr marL="260033" indent="-260033" algn="l" rtl="0" eaLnBrk="1" latinLnBrk="0" hangingPunct="1">
              <a:spcBef>
                <a:spcPts val="569"/>
              </a:spcBef>
              <a:buClr>
                <a:schemeClr val="accent2"/>
              </a:buClr>
              <a:buSzPct val="60000"/>
              <a:buFont typeface="Wingdings"/>
              <a:buChar char=""/>
              <a:defRPr sz="2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065" indent="-222885" algn="l" rtl="0" eaLnBrk="1" latinLnBrk="0" hangingPunct="1">
              <a:spcBef>
                <a:spcPts val="447"/>
              </a:spcBef>
              <a:buClr>
                <a:schemeClr val="accent1"/>
              </a:buClr>
              <a:buSzPct val="70000"/>
              <a:buFont typeface="Wingdings 2"/>
              <a:buChar char=""/>
              <a:defRPr sz="21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185738" algn="l" rtl="0" eaLnBrk="1" latinLnBrk="0" hangingPunct="1">
              <a:spcBef>
                <a:spcPts val="406"/>
              </a:spcBef>
              <a:buClr>
                <a:schemeClr val="accent2"/>
              </a:buClr>
              <a:buSzPct val="75000"/>
              <a:buFont typeface="Wingdings"/>
              <a:buChar char=""/>
              <a:defRPr sz="18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-185738" algn="l" rtl="0" eaLnBrk="1" latinLnBrk="0" hangingPunct="1">
              <a:spcBef>
                <a:spcPts val="325"/>
              </a:spcBef>
              <a:buClr>
                <a:schemeClr val="accent3"/>
              </a:buClr>
              <a:buSzPct val="7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185738" algn="l" rtl="0" eaLnBrk="1" latinLnBrk="0" hangingPunct="1">
              <a:spcBef>
                <a:spcPts val="325"/>
              </a:spcBef>
              <a:buClr>
                <a:schemeClr val="accent4"/>
              </a:buClr>
              <a:buSzPct val="6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785" indent="-185738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1670" indent="-185738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555" indent="-185738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573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ใน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จะเห็นได้ว่าเมื่อค่า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ลดลงจะทำให้ค่า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</a:t>
            </a:r>
          </a:p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Scaling factor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ใน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function Scaffer2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จะเห็นได้ว่าเมื่อค่า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นิ่งจะทำให้ค่า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scaling factor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เพิ่มขึ้นและเมื่อค่า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ลดลงส่งผลให้ค่า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scaling factor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</a:t>
            </a:r>
            <a:endParaRPr lang="en-US" sz="2500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2944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51F96078-3F49-F810-13C6-53D00A18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2850" cy="990600"/>
          </a:xfrm>
        </p:spPr>
        <p:txBody>
          <a:bodyPr>
            <a:normAutofit/>
          </a:bodyPr>
          <a:lstStyle/>
          <a:p>
            <a:r>
              <a:rPr lang="th-TH" sz="3600" dirty="0">
                <a:solidFill>
                  <a:sysClr val="windowText" lastClr="000000"/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สรุปผลการทดลองที่ 1.2(ต่อ)</a:t>
            </a:r>
            <a:endParaRPr lang="en-US" dirty="0"/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59612F52-D133-D92E-7D69-3C0236535EEC}"/>
              </a:ext>
            </a:extLst>
          </p:cNvPr>
          <p:cNvSpPr txBox="1">
            <a:spLocks/>
          </p:cNvSpPr>
          <p:nvPr/>
        </p:nvSpPr>
        <p:spPr>
          <a:xfrm>
            <a:off x="304800" y="1828800"/>
            <a:ext cx="8832850" cy="129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60033" indent="-260033" algn="l" rtl="0" eaLnBrk="1" latinLnBrk="0" hangingPunct="1">
              <a:spcBef>
                <a:spcPts val="569"/>
              </a:spcBef>
              <a:buClr>
                <a:schemeClr val="accent2"/>
              </a:buClr>
              <a:buSzPct val="60000"/>
              <a:buFont typeface="Wingdings"/>
              <a:buChar char=""/>
              <a:defRPr sz="2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065" indent="-222885" algn="l" rtl="0" eaLnBrk="1" latinLnBrk="0" hangingPunct="1">
              <a:spcBef>
                <a:spcPts val="447"/>
              </a:spcBef>
              <a:buClr>
                <a:schemeClr val="accent1"/>
              </a:buClr>
              <a:buSzPct val="70000"/>
              <a:buFont typeface="Wingdings 2"/>
              <a:buChar char=""/>
              <a:defRPr sz="21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-185738" algn="l" rtl="0" eaLnBrk="1" latinLnBrk="0" hangingPunct="1">
              <a:spcBef>
                <a:spcPts val="406"/>
              </a:spcBef>
              <a:buClr>
                <a:schemeClr val="accent2"/>
              </a:buClr>
              <a:buSzPct val="75000"/>
              <a:buFont typeface="Wingdings"/>
              <a:buChar char=""/>
              <a:defRPr sz="18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-185738" algn="l" rtl="0" eaLnBrk="1" latinLnBrk="0" hangingPunct="1">
              <a:spcBef>
                <a:spcPts val="325"/>
              </a:spcBef>
              <a:buClr>
                <a:schemeClr val="accent3"/>
              </a:buClr>
              <a:buSzPct val="7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185738" algn="l" rtl="0" eaLnBrk="1" latinLnBrk="0" hangingPunct="1">
              <a:spcBef>
                <a:spcPts val="325"/>
              </a:spcBef>
              <a:buClr>
                <a:schemeClr val="accent4"/>
              </a:buClr>
              <a:buSzPct val="65000"/>
              <a:buFont typeface="Wingdings"/>
              <a:buChar char="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8785" indent="-185738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31670" indent="-185738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4555" indent="-185738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573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46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จากกราฟที่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plot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ระหว่างค่า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ค่าจำนวน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ที่เปลี่ยนแปลงไป ใน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function Scaffer2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 เมื่อค่า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fitness value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ลดลงส่งผลให้จำนวน </a:t>
            </a:r>
            <a:r>
              <a:rPr lang="en-US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dimension </a:t>
            </a:r>
            <a:r>
              <a:rPr lang="th-TH" sz="25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ที่เปลี่ยนไปเพิ่มขึ้น</a:t>
            </a:r>
          </a:p>
        </p:txBody>
      </p:sp>
    </p:spTree>
    <p:extLst>
      <p:ext uri="{BB962C8B-B14F-4D97-AF65-F5344CB8AC3E}">
        <p14:creationId xmlns:p14="http://schemas.microsoft.com/office/powerpoint/2010/main" val="79759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>
                <a:extLst>
                  <a:ext uri="{FF2B5EF4-FFF2-40B4-BE49-F238E27FC236}">
                    <a16:creationId xmlns:a16="http://schemas.microsoft.com/office/drawing/2014/main" id="{C9DF8DC1-A255-8F89-2623-18F2FA7CF1FD}"/>
                  </a:ext>
                </a:extLst>
              </p:cNvPr>
              <p:cNvSpPr>
                <a:spLocks noGrp="1"/>
              </p:cNvSpPr>
              <p:nvPr>
                <p:ph sz="quarter" idx="2"/>
              </p:nvPr>
            </p:nvSpPr>
            <p:spPr>
              <a:xfrm>
                <a:off x="584168" y="2809397"/>
                <a:ext cx="4306920" cy="1205523"/>
              </a:xfrm>
            </p:spPr>
            <p:txBody>
              <a:bodyPr anchor="ctr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𝐶𝑅</m:t>
                          </m:r>
                        </m:e>
                        <m: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3" name="ตัวแทนเนื้อหา 2">
                <a:extLst>
                  <a:ext uri="{FF2B5EF4-FFF2-40B4-BE49-F238E27FC236}">
                    <a16:creationId xmlns:a16="http://schemas.microsoft.com/office/drawing/2014/main" id="{C9DF8DC1-A255-8F89-2623-18F2FA7CF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>
              <a:xfrm>
                <a:off x="584168" y="2809397"/>
                <a:ext cx="4306920" cy="12055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ตัวแทนเนื้อหา 3">
                <a:extLst>
                  <a:ext uri="{FF2B5EF4-FFF2-40B4-BE49-F238E27FC236}">
                    <a16:creationId xmlns:a16="http://schemas.microsoft.com/office/drawing/2014/main" id="{D0EB68D5-5D29-18D3-73C7-59CAFC63402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728668" y="2900080"/>
                <a:ext cx="3796332" cy="855167"/>
              </a:xfrm>
            </p:spPr>
            <p:txBody>
              <a:bodyPr anchor="ctr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  <m:sup>
                              <m:r>
                                <a:rPr lang="en-US" sz="35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ตัวแทนเนื้อหา 3">
                <a:extLst>
                  <a:ext uri="{FF2B5EF4-FFF2-40B4-BE49-F238E27FC236}">
                    <a16:creationId xmlns:a16="http://schemas.microsoft.com/office/drawing/2014/main" id="{D0EB68D5-5D29-18D3-73C7-59CAFC634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728668" y="2900080"/>
                <a:ext cx="3796332" cy="855167"/>
              </a:xfrm>
              <a:blipFill>
                <a:blip r:embed="rId3"/>
                <a:stretch>
                  <a:fillRect t="-13571"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B2753FF7-ED54-7DFE-DF7B-52AE2230342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84168" y="1706898"/>
            <a:ext cx="4077526" cy="640080"/>
          </a:xfr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/>
            <a:r>
              <a:rPr lang="en-US" sz="35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Ozone X" panose="02000506090000020004" pitchFamily="2" charset="-34"/>
                <a:cs typeface="DB Ozone X" panose="02000506090000020004" pitchFamily="2" charset="-34"/>
              </a:rPr>
              <a:t>Crossover rate</a:t>
            </a:r>
          </a:p>
        </p:txBody>
      </p:sp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4E2181C8-E1E8-CDDC-252A-54D271572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55134" y="1646774"/>
            <a:ext cx="4343400" cy="640080"/>
          </a:xfr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/>
            <a:r>
              <a:rPr lang="en-US" sz="35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Ozone X" panose="02000506090000020004" pitchFamily="2" charset="-34"/>
                <a:cs typeface="DB Ozone X" panose="02000506090000020004" pitchFamily="2" charset="-34"/>
              </a:rPr>
              <a:t>Scaling factor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AB71F5F8-6109-170B-F3B1-4B38FEAD7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1953"/>
            <a:ext cx="9220200" cy="706834"/>
          </a:xfrm>
        </p:spPr>
        <p:txBody>
          <a:bodyPr>
            <a:noAutofit/>
          </a:bodyPr>
          <a:lstStyle/>
          <a:p>
            <a:r>
              <a:rPr lang="th-TH" sz="4000" dirty="0">
                <a:latin typeface="DB Ozone X" panose="02000506090000020004" pitchFamily="2" charset="-34"/>
                <a:cs typeface="DB Ozone X" panose="02000506090000020004" pitchFamily="2" charset="-34"/>
              </a:rPr>
              <a:t>ค่า </a:t>
            </a:r>
            <a:r>
              <a:rPr lang="en-US" sz="4000" dirty="0">
                <a:latin typeface="DB Ozone X" panose="02000506090000020004" pitchFamily="2" charset="-34"/>
                <a:cs typeface="DB Ozone X" panose="02000506090000020004" pitchFamily="2" charset="-34"/>
              </a:rPr>
              <a:t>crossover rate </a:t>
            </a:r>
            <a:r>
              <a:rPr lang="th-TH" sz="4000" dirty="0">
                <a:latin typeface="DB Ozone X" panose="02000506090000020004" pitchFamily="2" charset="-34"/>
                <a:cs typeface="DB Ozone X" panose="02000506090000020004" pitchFamily="2" charset="-34"/>
              </a:rPr>
              <a:t>และ ค่า</a:t>
            </a:r>
            <a:r>
              <a:rPr lang="en-US" sz="4000" dirty="0">
                <a:latin typeface="DB Ozone X" panose="02000506090000020004" pitchFamily="2" charset="-34"/>
                <a:cs typeface="DB Ozone X" panose="02000506090000020004" pitchFamily="2" charset="-34"/>
              </a:rPr>
              <a:t> scaling factor </a:t>
            </a:r>
            <a:r>
              <a:rPr lang="th-TH" sz="4000" dirty="0">
                <a:latin typeface="DB Ozone X" panose="02000506090000020004" pitchFamily="2" charset="-34"/>
                <a:cs typeface="DB Ozone X" panose="02000506090000020004" pitchFamily="2" charset="-34"/>
              </a:rPr>
              <a:t>ที่ใช้ในการทดลอง</a:t>
            </a:r>
            <a:endParaRPr lang="en-US" sz="4000" dirty="0"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2F9B1025-CFEC-F874-B374-B024BD2BDF43}"/>
                  </a:ext>
                </a:extLst>
              </p:cNvPr>
              <p:cNvSpPr txBox="1"/>
              <p:nvPr/>
            </p:nvSpPr>
            <p:spPr>
              <a:xfrm>
                <a:off x="304800" y="5410200"/>
                <a:ext cx="8858734" cy="1205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350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r>
                      <a:rPr lang="en-US" sz="35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  <m:sup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</m:oMath>
                </a14:m>
                <a:r>
                  <a:rPr lang="en-US" sz="3500" dirty="0"/>
                  <a:t> </a:t>
                </a:r>
                <a:r>
                  <a:rPr lang="th-TH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คือ</a:t>
                </a:r>
                <a:r>
                  <a:rPr lang="en-US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 </a:t>
                </a:r>
                <a:r>
                  <a:rPr lang="th-TH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ค่า </a:t>
                </a:r>
                <a:r>
                  <a:rPr lang="en-US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fitness value </a:t>
                </a:r>
                <a:r>
                  <a:rPr lang="th-TH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ที่มากที่สุด</a:t>
                </a:r>
                <a:r>
                  <a:rPr lang="en-US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,</a:t>
                </a:r>
                <a:r>
                  <a:rPr lang="th-TH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น้อยที่สุด และ ค่า </a:t>
                </a:r>
                <a:r>
                  <a:rPr lang="en-US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fitness value </a:t>
                </a:r>
                <a:r>
                  <a:rPr lang="th-TH" sz="3500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เฉลี่ย ตามลำดับ</a:t>
                </a:r>
                <a:endParaRPr lang="en-US" sz="3500" dirty="0"/>
              </a:p>
            </p:txBody>
          </p:sp>
        </mc:Choice>
        <mc:Fallback xmlns="">
          <p:sp>
            <p:nvSpPr>
              <p:cNvPr id="9" name="กล่องข้อความ 8">
                <a:extLst>
                  <a:ext uri="{FF2B5EF4-FFF2-40B4-BE49-F238E27FC236}">
                    <a16:creationId xmlns:a16="http://schemas.microsoft.com/office/drawing/2014/main" id="{2F9B1025-CFEC-F874-B374-B024BD2BD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410200"/>
                <a:ext cx="8858734" cy="1205523"/>
              </a:xfrm>
              <a:prstGeom prst="rect">
                <a:avLst/>
              </a:prstGeom>
              <a:blipFill>
                <a:blip r:embed="rId4"/>
                <a:stretch>
                  <a:fillRect l="-1996" t="-3553" r="-2478"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8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6D3EFC-7979-61B2-0A10-EF408726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99834"/>
            <a:ext cx="6624638" cy="804863"/>
          </a:xfrm>
        </p:spPr>
        <p:txBody>
          <a:bodyPr>
            <a:normAutofit/>
          </a:bodyPr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กระบวนการสร้าง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mutant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11ACDDF5-0106-C535-42B4-5C43F6D06FB2}"/>
                  </a:ext>
                </a:extLst>
              </p:cNvPr>
              <p:cNvSpPr/>
              <p:nvPr/>
            </p:nvSpPr>
            <p:spPr>
              <a:xfrm>
                <a:off x="1300163" y="3181350"/>
                <a:ext cx="3095625" cy="68103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𝐫𝟏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11ACDDF5-0106-C535-42B4-5C43F6D06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63" y="3181350"/>
                <a:ext cx="3095625" cy="6810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BDF3C88B-1410-7C62-4B51-79E944922C58}"/>
                  </a:ext>
                </a:extLst>
              </p:cNvPr>
              <p:cNvSpPr/>
              <p:nvPr/>
            </p:nvSpPr>
            <p:spPr>
              <a:xfrm>
                <a:off x="4953000" y="2195429"/>
                <a:ext cx="35909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𝐫𝟏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BDF3C88B-1410-7C62-4B51-79E944922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195429"/>
                <a:ext cx="3590925" cy="681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29896696-9A76-822F-C8A2-0622E153BA08}"/>
                  </a:ext>
                </a:extLst>
              </p:cNvPr>
              <p:cNvSpPr/>
              <p:nvPr/>
            </p:nvSpPr>
            <p:spPr>
              <a:xfrm>
                <a:off x="4953000" y="4110037"/>
                <a:ext cx="35909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29896696-9A76-822F-C8A2-0622E153B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110037"/>
                <a:ext cx="3590925" cy="6810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ตัวเชื่อมต่อ: โค้ง 7">
            <a:extLst>
              <a:ext uri="{FF2B5EF4-FFF2-40B4-BE49-F238E27FC236}">
                <a16:creationId xmlns:a16="http://schemas.microsoft.com/office/drawing/2014/main" id="{E46DE4AA-B3B0-8674-A73A-286CBE0BA96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395787" y="2535949"/>
            <a:ext cx="557213" cy="985921"/>
          </a:xfrm>
          <a:prstGeom prst="curvedConnector3">
            <a:avLst/>
          </a:prstGeom>
          <a:ln w="5715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ตัวเชื่อมต่อ: โค้ง 9">
            <a:extLst>
              <a:ext uri="{FF2B5EF4-FFF2-40B4-BE49-F238E27FC236}">
                <a16:creationId xmlns:a16="http://schemas.microsoft.com/office/drawing/2014/main" id="{CF739218-0F33-8481-940F-A93B01E0D17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395787" y="3521869"/>
            <a:ext cx="557213" cy="928688"/>
          </a:xfrm>
          <a:prstGeom prst="curvedConnector3">
            <a:avLst/>
          </a:prstGeom>
          <a:ln w="5715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3A36A584-932F-C614-4A72-3866CA4B9586}"/>
                  </a:ext>
                </a:extLst>
              </p:cNvPr>
              <p:cNvSpPr/>
              <p:nvPr/>
            </p:nvSpPr>
            <p:spPr>
              <a:xfrm>
                <a:off x="4891088" y="5687006"/>
                <a:ext cx="3714750" cy="43338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*เมื่อ </a:t>
                </a:r>
                <a14:m>
                  <m:oMath xmlns:m="http://schemas.openxmlformats.org/officeDocument/2006/math">
                    <m:r>
                      <a:rPr lang="en-US" sz="146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DB Ozone X" panose="02000506090000020004" pitchFamily="2" charset="-34"/>
                      </a:rPr>
                      <m:t>𝑛</m:t>
                    </m:r>
                  </m:oMath>
                </a14:m>
                <a:r>
                  <a:rPr lang="en-US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 </a:t>
                </a:r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คือลำดับการจัดวาง</a:t>
                </a:r>
                <a:r>
                  <a:rPr lang="th-TH" sz="1463" dirty="0" err="1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เวคเตอร์</a:t>
                </a:r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แบบ </a:t>
                </a:r>
                <a:r>
                  <a:rPr lang="en-US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random permutation</a:t>
                </a:r>
              </a:p>
            </p:txBody>
          </p:sp>
        </mc:Choice>
        <mc:Fallback xmlns="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3A36A584-932F-C614-4A72-3866CA4B9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88" y="5687006"/>
                <a:ext cx="3714750" cy="43338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A702D526-B321-CD83-E38F-1C339A15C02F}"/>
              </a:ext>
            </a:extLst>
          </p:cNvPr>
          <p:cNvSpPr/>
          <p:nvPr/>
        </p:nvSpPr>
        <p:spPr>
          <a:xfrm>
            <a:off x="1362075" y="2688343"/>
            <a:ext cx="1362075" cy="371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Original-rand1</a:t>
            </a:r>
          </a:p>
        </p:txBody>
      </p:sp>
    </p:spTree>
    <p:extLst>
      <p:ext uri="{BB962C8B-B14F-4D97-AF65-F5344CB8AC3E}">
        <p14:creationId xmlns:p14="http://schemas.microsoft.com/office/powerpoint/2010/main" val="26942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6D3EFC-7979-61B2-0A10-EF408726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4" y="294716"/>
            <a:ext cx="6624638" cy="804863"/>
          </a:xfrm>
        </p:spPr>
        <p:txBody>
          <a:bodyPr>
            <a:normAutofit/>
          </a:bodyPr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กระบวนการสร้าง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mutant</a:t>
            </a:r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11ACDDF5-0106-C535-42B4-5C43F6D06FB2}"/>
                  </a:ext>
                </a:extLst>
              </p:cNvPr>
              <p:cNvSpPr/>
              <p:nvPr/>
            </p:nvSpPr>
            <p:spPr>
              <a:xfrm>
                <a:off x="1300162" y="3181350"/>
                <a:ext cx="3281363" cy="68103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11ACDDF5-0106-C535-42B4-5C43F6D06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62" y="3181350"/>
                <a:ext cx="3281363" cy="6810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BDF3C88B-1410-7C62-4B51-79E944922C58}"/>
                  </a:ext>
                </a:extLst>
              </p:cNvPr>
              <p:cNvSpPr/>
              <p:nvPr/>
            </p:nvSpPr>
            <p:spPr>
              <a:xfrm>
                <a:off x="4953000" y="2195429"/>
                <a:ext cx="35909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BDF3C88B-1410-7C62-4B51-79E944922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195429"/>
                <a:ext cx="3590925" cy="681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29896696-9A76-822F-C8A2-0622E153BA08}"/>
                  </a:ext>
                </a:extLst>
              </p:cNvPr>
              <p:cNvSpPr/>
              <p:nvPr/>
            </p:nvSpPr>
            <p:spPr>
              <a:xfrm>
                <a:off x="4953000" y="4110037"/>
                <a:ext cx="35909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29896696-9A76-822F-C8A2-0622E153B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110037"/>
                <a:ext cx="3590925" cy="6810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ตัวเชื่อมต่อ: โค้ง 7">
            <a:extLst>
              <a:ext uri="{FF2B5EF4-FFF2-40B4-BE49-F238E27FC236}">
                <a16:creationId xmlns:a16="http://schemas.microsoft.com/office/drawing/2014/main" id="{E46DE4AA-B3B0-8674-A73A-286CBE0BA96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581525" y="2535949"/>
            <a:ext cx="371475" cy="985921"/>
          </a:xfrm>
          <a:prstGeom prst="curvedConnector3">
            <a:avLst/>
          </a:prstGeom>
          <a:ln w="5715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ตัวเชื่อมต่อ: โค้ง 9">
            <a:extLst>
              <a:ext uri="{FF2B5EF4-FFF2-40B4-BE49-F238E27FC236}">
                <a16:creationId xmlns:a16="http://schemas.microsoft.com/office/drawing/2014/main" id="{CF739218-0F33-8481-940F-A93B01E0D17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581525" y="3521869"/>
            <a:ext cx="371475" cy="928688"/>
          </a:xfrm>
          <a:prstGeom prst="curvedConnector3">
            <a:avLst/>
          </a:prstGeom>
          <a:ln w="57150">
            <a:solidFill>
              <a:schemeClr val="accent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3A36A584-932F-C614-4A72-3866CA4B9586}"/>
                  </a:ext>
                </a:extLst>
              </p:cNvPr>
              <p:cNvSpPr/>
              <p:nvPr/>
            </p:nvSpPr>
            <p:spPr>
              <a:xfrm>
                <a:off x="4891088" y="5687006"/>
                <a:ext cx="3714750" cy="43338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*เมื่อ </a:t>
                </a:r>
                <a14:m>
                  <m:oMath xmlns:m="http://schemas.openxmlformats.org/officeDocument/2006/math">
                    <m:r>
                      <a:rPr lang="en-US" sz="146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DB Ozone X" panose="02000506090000020004" pitchFamily="2" charset="-34"/>
                      </a:rPr>
                      <m:t>𝑛</m:t>
                    </m:r>
                  </m:oMath>
                </a14:m>
                <a:r>
                  <a:rPr lang="en-US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 </a:t>
                </a:r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คือลำดับการจัดวาง</a:t>
                </a:r>
                <a:r>
                  <a:rPr lang="th-TH" sz="1463" dirty="0" err="1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เวคเตอร์</a:t>
                </a:r>
                <a:r>
                  <a:rPr lang="th-TH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แบบ </a:t>
                </a:r>
                <a:r>
                  <a:rPr lang="en-US" sz="1463" dirty="0">
                    <a:solidFill>
                      <a:sysClr val="windowText" lastClr="000000"/>
                    </a:solidFill>
                    <a:latin typeface="DB Ozone X" panose="02000506090000020004" pitchFamily="2" charset="-34"/>
                    <a:cs typeface="DB Ozone X" panose="02000506090000020004" pitchFamily="2" charset="-34"/>
                  </a:rPr>
                  <a:t>random permutation</a:t>
                </a:r>
              </a:p>
            </p:txBody>
          </p:sp>
        </mc:Choice>
        <mc:Fallback xmlns=""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3A36A584-932F-C614-4A72-3866CA4B9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88" y="5687006"/>
                <a:ext cx="3714750" cy="43338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95EA7DD6-5AB3-5B98-FD93-9B09DCE9F1F7}"/>
              </a:ext>
            </a:extLst>
          </p:cNvPr>
          <p:cNvSpPr/>
          <p:nvPr/>
        </p:nvSpPr>
        <p:spPr>
          <a:xfrm>
            <a:off x="1362075" y="2688343"/>
            <a:ext cx="1362075" cy="3714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Original-best1</a:t>
            </a:r>
          </a:p>
        </p:txBody>
      </p:sp>
    </p:spTree>
    <p:extLst>
      <p:ext uri="{BB962C8B-B14F-4D97-AF65-F5344CB8AC3E}">
        <p14:creationId xmlns:p14="http://schemas.microsoft.com/office/powerpoint/2010/main" val="346101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E842968E-A316-E886-6891-A62CE686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11" y="304800"/>
            <a:ext cx="6624638" cy="804863"/>
          </a:xfrm>
        </p:spPr>
        <p:txBody>
          <a:bodyPr>
            <a:normAutofit/>
          </a:bodyPr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กระบวนการสร้าง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trial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0AB8EFA1-1BCC-BDD7-8E89-43DDAD15334B}"/>
                  </a:ext>
                </a:extLst>
              </p:cNvPr>
              <p:cNvSpPr txBox="1"/>
              <p:nvPr/>
            </p:nvSpPr>
            <p:spPr>
              <a:xfrm>
                <a:off x="3045951" y="2066926"/>
                <a:ext cx="3814098" cy="168954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Crossover Operation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  <m:r>
                        <a:rPr lang="en-US" sz="1463" i="1">
                          <a:latin typeface="Cambria Math" panose="02040503050406030204" pitchFamily="18" charset="0"/>
                          <a:cs typeface="DB Ozone X" panose="02000506090000020004" pitchFamily="2" charset="-34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63" i="1"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𝑖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,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𝐺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+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,</m:t>
                              </m:r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𝑟𝑎𝑛𝑑</m:t>
                              </m:r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𝐶𝑅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𝐺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𝑖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,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𝐺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+</m:t>
                                  </m:r>
                                  <m:r>
                                    <a:rPr lang="en-US" sz="1463" i="1">
                                      <a:latin typeface="Cambria Math" panose="02040503050406030204" pitchFamily="18" charset="0"/>
                                      <a:cs typeface="DB Ozone X" panose="02000506090000020004" pitchFamily="2" charset="-34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, </m:t>
                              </m:r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𝑜𝑡</m:t>
                              </m:r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h</m:t>
                              </m:r>
                              <m:r>
                                <a:rPr lang="en-US" sz="1463" i="1">
                                  <a:latin typeface="Cambria Math" panose="02040503050406030204" pitchFamily="18" charset="0"/>
                                  <a:cs typeface="DB Ozone X" panose="02000506090000020004" pitchFamily="2" charset="-34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63" dirty="0">
                  <a:latin typeface="DB Ozone X" panose="02000506090000020004" pitchFamily="2" charset="-34"/>
                  <a:cs typeface="DB Ozone X" panose="02000506090000020004" pitchFamily="2" charset="-34"/>
                </a:endParaRPr>
              </a:p>
              <a:p>
                <a:endParaRPr lang="en-US" sz="1463" dirty="0">
                  <a:latin typeface="DB Ozone X" panose="02000506090000020004" pitchFamily="2" charset="-34"/>
                  <a:cs typeface="DB Ozone X" panose="02000506090000020004" pitchFamily="2" charset="-34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h-TH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</m:ctrlPr>
                      </m:sSubSupPr>
                      <m:e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𝑈</m:t>
                        </m:r>
                      </m:e>
                      <m:sub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𝑖</m:t>
                        </m:r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,</m:t>
                        </m:r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𝑗</m:t>
                        </m:r>
                      </m:sub>
                      <m:sup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𝐺</m:t>
                        </m:r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+</m:t>
                        </m:r>
                        <m:r>
                          <a:rPr lang="en-US" sz="1463" i="1">
                            <a:latin typeface="Cambria Math" panose="02040503050406030204" pitchFamily="18" charset="0"/>
                            <a:cs typeface="DB Ozone X" panose="02000506090000020004" pitchFamily="2" charset="-34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 </a:t>
                </a:r>
                <a:r>
                  <a:rPr lang="th-TH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คือ </a:t>
                </a:r>
                <a:r>
                  <a:rPr lang="en-US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trial vector </a:t>
                </a:r>
                <a:r>
                  <a:rPr lang="th-TH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ที่ได้จากกระบวนการ </a:t>
                </a:r>
                <a:r>
                  <a:rPr lang="en-US" sz="1463" dirty="0">
                    <a:latin typeface="DB Ozone X" panose="02000506090000020004" pitchFamily="2" charset="-34"/>
                    <a:cs typeface="DB Ozone X" panose="02000506090000020004" pitchFamily="2" charset="-34"/>
                  </a:rPr>
                  <a:t>crossover</a:t>
                </a:r>
              </a:p>
            </p:txBody>
          </p:sp>
        </mc:Choice>
        <mc:Fallback xmlns="">
          <p:sp>
            <p:nvSpPr>
              <p:cNvPr id="5" name="กล่องข้อความ 4">
                <a:extLst>
                  <a:ext uri="{FF2B5EF4-FFF2-40B4-BE49-F238E27FC236}">
                    <a16:creationId xmlns:a16="http://schemas.microsoft.com/office/drawing/2014/main" id="{0AB8EFA1-1BCC-BDD7-8E89-43DDAD15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51" y="2066926"/>
                <a:ext cx="3814098" cy="168954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7EC74D5-1977-BE6D-917C-0DD3CECE5ECA}"/>
              </a:ext>
            </a:extLst>
          </p:cNvPr>
          <p:cNvSpPr/>
          <p:nvPr/>
        </p:nvSpPr>
        <p:spPr>
          <a:xfrm>
            <a:off x="1362073" y="4852987"/>
            <a:ext cx="2847975" cy="10525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44" dirty="0">
                <a:solidFill>
                  <a:schemeClr val="bg1">
                    <a:lumMod val="9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รูปแบบที่ 1</a:t>
            </a:r>
            <a:endParaRPr lang="en-US" sz="2844" dirty="0">
              <a:solidFill>
                <a:schemeClr val="bg1">
                  <a:lumMod val="95000"/>
                </a:schemeClr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6FEABA0-BBE1-2AEB-02FD-7AF11B482789}"/>
              </a:ext>
            </a:extLst>
          </p:cNvPr>
          <p:cNvSpPr/>
          <p:nvPr/>
        </p:nvSpPr>
        <p:spPr>
          <a:xfrm>
            <a:off x="5695952" y="4852987"/>
            <a:ext cx="2847975" cy="10525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44" dirty="0">
                <a:solidFill>
                  <a:schemeClr val="bg1">
                    <a:lumMod val="9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รูปแบบที่ 2</a:t>
            </a:r>
            <a:endParaRPr lang="en-US" sz="2844" dirty="0">
              <a:solidFill>
                <a:schemeClr val="bg1">
                  <a:lumMod val="95000"/>
                </a:schemeClr>
              </a:solidFill>
              <a:latin typeface="DB Ozone X" panose="02000506090000020004" pitchFamily="2" charset="-34"/>
              <a:cs typeface="DB Ozone X" panose="02000506090000020004" pitchFamily="2" charset="-34"/>
            </a:endParaRPr>
          </a:p>
        </p:txBody>
      </p:sp>
      <p:cxnSp>
        <p:nvCxnSpPr>
          <p:cNvPr id="9" name="ตัวเชื่อมต่อ: โค้ง 8">
            <a:extLst>
              <a:ext uri="{FF2B5EF4-FFF2-40B4-BE49-F238E27FC236}">
                <a16:creationId xmlns:a16="http://schemas.microsoft.com/office/drawing/2014/main" id="{1FC88E3D-A845-32A8-1FB1-EFF45ED43257}"/>
              </a:ext>
            </a:extLst>
          </p:cNvPr>
          <p:cNvCxnSpPr>
            <a:endCxn id="6" idx="0"/>
          </p:cNvCxnSpPr>
          <p:nvPr/>
        </p:nvCxnSpPr>
        <p:spPr>
          <a:xfrm rot="5400000">
            <a:off x="3311357" y="3211343"/>
            <a:ext cx="1116350" cy="2166939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ตัวเชื่อมต่อ: โค้ง 10">
            <a:extLst>
              <a:ext uri="{FF2B5EF4-FFF2-40B4-BE49-F238E27FC236}">
                <a16:creationId xmlns:a16="http://schemas.microsoft.com/office/drawing/2014/main" id="{DB3F540E-4E9B-79C4-E141-96CB0DA814A2}"/>
              </a:ext>
            </a:extLst>
          </p:cNvPr>
          <p:cNvCxnSpPr>
            <a:endCxn id="7" idx="0"/>
          </p:cNvCxnSpPr>
          <p:nvPr/>
        </p:nvCxnSpPr>
        <p:spPr>
          <a:xfrm rot="16200000" flipH="1">
            <a:off x="5478296" y="3211343"/>
            <a:ext cx="1116350" cy="2166939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9F1F98-6C27-26B4-B3A4-0A3B9191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รูปแบบการทดลอง-รูปแบบที่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1 -&gt; 1.1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9F56D147-EA46-5FE1-D8DC-70BBE306CE83}"/>
                  </a:ext>
                </a:extLst>
              </p:cNvPr>
              <p:cNvSpPr/>
              <p:nvPr/>
            </p:nvSpPr>
            <p:spPr>
              <a:xfrm>
                <a:off x="1357489" y="2066925"/>
                <a:ext cx="3095625" cy="68103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𝐫𝟏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สี่เหลี่ยมผืนผ้า: มุมมน 10">
                <a:extLst>
                  <a:ext uri="{FF2B5EF4-FFF2-40B4-BE49-F238E27FC236}">
                    <a16:creationId xmlns:a16="http://schemas.microsoft.com/office/drawing/2014/main" id="{9F56D147-EA46-5FE1-D8DC-70BBE306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89" y="2066925"/>
                <a:ext cx="3095625" cy="6810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8225A953-663E-A7F8-C846-B14DA9632DF2}"/>
                  </a:ext>
                </a:extLst>
              </p:cNvPr>
              <p:cNvSpPr/>
              <p:nvPr/>
            </p:nvSpPr>
            <p:spPr>
              <a:xfrm>
                <a:off x="1357489" y="2995612"/>
                <a:ext cx="30956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𝐫𝟏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สี่เหลี่ยมผืนผ้า: มุมมน 11">
                <a:extLst>
                  <a:ext uri="{FF2B5EF4-FFF2-40B4-BE49-F238E27FC236}">
                    <a16:creationId xmlns:a16="http://schemas.microsoft.com/office/drawing/2014/main" id="{8225A953-663E-A7F8-C846-B14DA9632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89" y="2995612"/>
                <a:ext cx="3095625" cy="681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365C3DAC-69FB-9E65-785F-42278DA6BAF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4453115" y="2407444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F66FF9DC-13D0-2227-97B3-A9B6454587A7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4453115" y="3336131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830F1BB9-182A-D237-43FD-F52A03F0BB9B}"/>
                  </a:ext>
                </a:extLst>
              </p:cNvPr>
              <p:cNvSpPr/>
              <p:nvPr/>
            </p:nvSpPr>
            <p:spPr>
              <a:xfrm>
                <a:off x="5013766" y="2193620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830F1BB9-182A-D237-43FD-F52A03F0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2193620"/>
                <a:ext cx="1114425" cy="42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สี่เหลี่ยมผืนผ้า: มุมมน 23">
                <a:extLst>
                  <a:ext uri="{FF2B5EF4-FFF2-40B4-BE49-F238E27FC236}">
                    <a16:creationId xmlns:a16="http://schemas.microsoft.com/office/drawing/2014/main" id="{18D6DC25-832C-C2B2-97F5-116EBE57DD39}"/>
                  </a:ext>
                </a:extLst>
              </p:cNvPr>
              <p:cNvSpPr/>
              <p:nvPr/>
            </p:nvSpPr>
            <p:spPr>
              <a:xfrm>
                <a:off x="5013766" y="3122308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สี่เหลี่ยมผืนผ้า: มุมมน 23">
                <a:extLst>
                  <a:ext uri="{FF2B5EF4-FFF2-40B4-BE49-F238E27FC236}">
                    <a16:creationId xmlns:a16="http://schemas.microsoft.com/office/drawing/2014/main" id="{18D6DC25-832C-C2B2-97F5-116EBE5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3122308"/>
                <a:ext cx="1114425" cy="42764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วงเล็บปีกกาซ้าย 26">
            <a:extLst>
              <a:ext uri="{FF2B5EF4-FFF2-40B4-BE49-F238E27FC236}">
                <a16:creationId xmlns:a16="http://schemas.microsoft.com/office/drawing/2014/main" id="{2A2E161A-2207-7796-A86E-211E3DCC309F}"/>
              </a:ext>
            </a:extLst>
          </p:cNvPr>
          <p:cNvSpPr/>
          <p:nvPr/>
        </p:nvSpPr>
        <p:spPr>
          <a:xfrm rot="10800000">
            <a:off x="6128191" y="2336937"/>
            <a:ext cx="651801" cy="1092064"/>
          </a:xfrm>
          <a:prstGeom prst="leftBrace">
            <a:avLst>
              <a:gd name="adj1" fmla="val 29045"/>
              <a:gd name="adj2" fmla="val 49197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606174DA-B84B-7899-5BC5-BF1312F21A4A}"/>
              </a:ext>
            </a:extLst>
          </p:cNvPr>
          <p:cNvSpPr/>
          <p:nvPr/>
        </p:nvSpPr>
        <p:spPr>
          <a:xfrm>
            <a:off x="6779992" y="2666274"/>
            <a:ext cx="1768519" cy="4333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เลือก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trial vector </a:t>
            </a:r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ดีที่สุดไปทำการ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selection</a:t>
            </a: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D747522-257E-4F6F-4D18-CEC7D9AAC5C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453114" y="4478642"/>
            <a:ext cx="560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1F2F94AB-C3B1-7938-EE45-9A261A894989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825737" y="5407328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สี่เหลี่ยมผืนผ้า: มุมมน 32">
                <a:extLst>
                  <a:ext uri="{FF2B5EF4-FFF2-40B4-BE49-F238E27FC236}">
                    <a16:creationId xmlns:a16="http://schemas.microsoft.com/office/drawing/2014/main" id="{9D34839F-6BE9-598A-A21D-AC794C80C70B}"/>
                  </a:ext>
                </a:extLst>
              </p:cNvPr>
              <p:cNvSpPr/>
              <p:nvPr/>
            </p:nvSpPr>
            <p:spPr>
              <a:xfrm>
                <a:off x="5013766" y="4264818"/>
                <a:ext cx="148704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สี่เหลี่ยมผืนผ้า: มุมมน 32">
                <a:extLst>
                  <a:ext uri="{FF2B5EF4-FFF2-40B4-BE49-F238E27FC236}">
                    <a16:creationId xmlns:a16="http://schemas.microsoft.com/office/drawing/2014/main" id="{9D34839F-6BE9-598A-A21D-AC794C80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4264818"/>
                <a:ext cx="1487045" cy="4276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01B53EC2-9DF7-1F20-0F7A-15E8E8D8D32F}"/>
                  </a:ext>
                </a:extLst>
              </p:cNvPr>
              <p:cNvSpPr/>
              <p:nvPr/>
            </p:nvSpPr>
            <p:spPr>
              <a:xfrm>
                <a:off x="5386388" y="5193504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01B53EC2-9DF7-1F20-0F7A-15E8E8D8D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388" y="5193504"/>
                <a:ext cx="1114425" cy="4276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วงเล็บปีกกาซ้าย 34">
            <a:extLst>
              <a:ext uri="{FF2B5EF4-FFF2-40B4-BE49-F238E27FC236}">
                <a16:creationId xmlns:a16="http://schemas.microsoft.com/office/drawing/2014/main" id="{283BCAB3-46CA-D652-6AF3-8DCF596B2829}"/>
              </a:ext>
            </a:extLst>
          </p:cNvPr>
          <p:cNvSpPr/>
          <p:nvPr/>
        </p:nvSpPr>
        <p:spPr>
          <a:xfrm rot="10800000">
            <a:off x="6500813" y="4408135"/>
            <a:ext cx="279179" cy="1092064"/>
          </a:xfrm>
          <a:prstGeom prst="leftBrace">
            <a:avLst>
              <a:gd name="adj1" fmla="val 29045"/>
              <a:gd name="adj2" fmla="val 49197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6" name="สี่เหลี่ยมผืนผ้า: มุมมน 35">
            <a:extLst>
              <a:ext uri="{FF2B5EF4-FFF2-40B4-BE49-F238E27FC236}">
                <a16:creationId xmlns:a16="http://schemas.microsoft.com/office/drawing/2014/main" id="{27C55AF0-BF29-724C-DD14-4279FCFB29EC}"/>
              </a:ext>
            </a:extLst>
          </p:cNvPr>
          <p:cNvSpPr/>
          <p:nvPr/>
        </p:nvSpPr>
        <p:spPr>
          <a:xfrm>
            <a:off x="6779992" y="4737472"/>
            <a:ext cx="1768519" cy="4333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เลือก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trial vector </a:t>
            </a:r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ดีที่สุดไปทำการ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E1218736-1B89-1177-ED70-F906D7E49829}"/>
                  </a:ext>
                </a:extLst>
              </p:cNvPr>
              <p:cNvSpPr/>
              <p:nvPr/>
            </p:nvSpPr>
            <p:spPr>
              <a:xfrm>
                <a:off x="1378127" y="4138123"/>
                <a:ext cx="3095625" cy="681038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𝐫𝟏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E1218736-1B89-1177-ED70-F906D7E49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27" y="4138123"/>
                <a:ext cx="3095625" cy="6810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7ABD90EC-BD73-22E0-C8B9-66AA964E4A59}"/>
                  </a:ext>
                </a:extLst>
              </p:cNvPr>
              <p:cNvSpPr/>
              <p:nvPr/>
            </p:nvSpPr>
            <p:spPr>
              <a:xfrm>
                <a:off x="1378127" y="5061076"/>
                <a:ext cx="3447609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3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3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3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30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300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3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3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300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3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7ABD90EC-BD73-22E0-C8B9-66AA964E4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27" y="5061076"/>
                <a:ext cx="3447609" cy="6810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9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24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9F1F98-6C27-26B4-B3A4-0A3B9191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รูปแบบการทดลอง-รูปแบบที่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1 -&gt; 1.2</a:t>
            </a: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365C3DAC-69FB-9E65-785F-42278DA6BAF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453115" y="2407444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>
            <a:extLst>
              <a:ext uri="{FF2B5EF4-FFF2-40B4-BE49-F238E27FC236}">
                <a16:creationId xmlns:a16="http://schemas.microsoft.com/office/drawing/2014/main" id="{F66FF9DC-13D0-2227-97B3-A9B6454587A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453115" y="3336131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830F1BB9-182A-D237-43FD-F52A03F0BB9B}"/>
                  </a:ext>
                </a:extLst>
              </p:cNvPr>
              <p:cNvSpPr/>
              <p:nvPr/>
            </p:nvSpPr>
            <p:spPr>
              <a:xfrm>
                <a:off x="5013766" y="2193620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830F1BB9-182A-D237-43FD-F52A03F0B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2193620"/>
                <a:ext cx="1114425" cy="42764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สี่เหลี่ยมผืนผ้า: มุมมน 23">
                <a:extLst>
                  <a:ext uri="{FF2B5EF4-FFF2-40B4-BE49-F238E27FC236}">
                    <a16:creationId xmlns:a16="http://schemas.microsoft.com/office/drawing/2014/main" id="{18D6DC25-832C-C2B2-97F5-116EBE57DD39}"/>
                  </a:ext>
                </a:extLst>
              </p:cNvPr>
              <p:cNvSpPr/>
              <p:nvPr/>
            </p:nvSpPr>
            <p:spPr>
              <a:xfrm>
                <a:off x="5013766" y="3122308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สี่เหลี่ยมผืนผ้า: มุมมน 23">
                <a:extLst>
                  <a:ext uri="{FF2B5EF4-FFF2-40B4-BE49-F238E27FC236}">
                    <a16:creationId xmlns:a16="http://schemas.microsoft.com/office/drawing/2014/main" id="{18D6DC25-832C-C2B2-97F5-116EBE57D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3122308"/>
                <a:ext cx="1114425" cy="42764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วงเล็บปีกกาซ้าย 26">
            <a:extLst>
              <a:ext uri="{FF2B5EF4-FFF2-40B4-BE49-F238E27FC236}">
                <a16:creationId xmlns:a16="http://schemas.microsoft.com/office/drawing/2014/main" id="{2A2E161A-2207-7796-A86E-211E3DCC309F}"/>
              </a:ext>
            </a:extLst>
          </p:cNvPr>
          <p:cNvSpPr/>
          <p:nvPr/>
        </p:nvSpPr>
        <p:spPr>
          <a:xfrm rot="10800000">
            <a:off x="6128191" y="2336937"/>
            <a:ext cx="651801" cy="1092064"/>
          </a:xfrm>
          <a:prstGeom prst="leftBrace">
            <a:avLst>
              <a:gd name="adj1" fmla="val 29045"/>
              <a:gd name="adj2" fmla="val 49197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606174DA-B84B-7899-5BC5-BF1312F21A4A}"/>
              </a:ext>
            </a:extLst>
          </p:cNvPr>
          <p:cNvSpPr/>
          <p:nvPr/>
        </p:nvSpPr>
        <p:spPr>
          <a:xfrm>
            <a:off x="6779992" y="2666274"/>
            <a:ext cx="1768519" cy="4333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เลือก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trial vector </a:t>
            </a:r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ดีที่สุดไปทำการ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selection</a:t>
            </a: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D747522-257E-4F6F-4D18-CEC7D9AAC5C1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453114" y="4478642"/>
            <a:ext cx="560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1F2F94AB-C3B1-7938-EE45-9A261A894989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825737" y="5407328"/>
            <a:ext cx="560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สี่เหลี่ยมผืนผ้า: มุมมน 32">
                <a:extLst>
                  <a:ext uri="{FF2B5EF4-FFF2-40B4-BE49-F238E27FC236}">
                    <a16:creationId xmlns:a16="http://schemas.microsoft.com/office/drawing/2014/main" id="{9D34839F-6BE9-598A-A21D-AC794C80C70B}"/>
                  </a:ext>
                </a:extLst>
              </p:cNvPr>
              <p:cNvSpPr/>
              <p:nvPr/>
            </p:nvSpPr>
            <p:spPr>
              <a:xfrm>
                <a:off x="5013766" y="4264818"/>
                <a:ext cx="148704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สี่เหลี่ยมผืนผ้า: มุมมน 32">
                <a:extLst>
                  <a:ext uri="{FF2B5EF4-FFF2-40B4-BE49-F238E27FC236}">
                    <a16:creationId xmlns:a16="http://schemas.microsoft.com/office/drawing/2014/main" id="{9D34839F-6BE9-598A-A21D-AC794C80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66" y="4264818"/>
                <a:ext cx="1487045" cy="42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01B53EC2-9DF7-1F20-0F7A-15E8E8D8D32F}"/>
                  </a:ext>
                </a:extLst>
              </p:cNvPr>
              <p:cNvSpPr/>
              <p:nvPr/>
            </p:nvSpPr>
            <p:spPr>
              <a:xfrm>
                <a:off x="5386388" y="5193504"/>
                <a:ext cx="1114425" cy="42764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h-TH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</m:ctrlPr>
                        </m:sSubSupPr>
                        <m:e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𝑈</m:t>
                          </m:r>
                        </m:e>
                        <m:sub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𝑖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,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𝑗</m:t>
                          </m:r>
                        </m:sub>
                        <m:sup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𝐺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+</m:t>
                          </m:r>
                          <m:r>
                            <a:rPr lang="en-US" sz="1463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DB Ozone X" panose="02000506090000020004" pitchFamily="2" charset="-34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463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สี่เหลี่ยมผืนผ้า: มุมมน 33">
                <a:extLst>
                  <a:ext uri="{FF2B5EF4-FFF2-40B4-BE49-F238E27FC236}">
                    <a16:creationId xmlns:a16="http://schemas.microsoft.com/office/drawing/2014/main" id="{01B53EC2-9DF7-1F20-0F7A-15E8E8D8D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388" y="5193504"/>
                <a:ext cx="1114425" cy="42764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วงเล็บปีกกาซ้าย 34">
            <a:extLst>
              <a:ext uri="{FF2B5EF4-FFF2-40B4-BE49-F238E27FC236}">
                <a16:creationId xmlns:a16="http://schemas.microsoft.com/office/drawing/2014/main" id="{283BCAB3-46CA-D652-6AF3-8DCF596B2829}"/>
              </a:ext>
            </a:extLst>
          </p:cNvPr>
          <p:cNvSpPr/>
          <p:nvPr/>
        </p:nvSpPr>
        <p:spPr>
          <a:xfrm rot="10800000">
            <a:off x="6500813" y="4408135"/>
            <a:ext cx="279179" cy="1092064"/>
          </a:xfrm>
          <a:prstGeom prst="leftBrace">
            <a:avLst>
              <a:gd name="adj1" fmla="val 29045"/>
              <a:gd name="adj2" fmla="val 49197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6" name="สี่เหลี่ยมผืนผ้า: มุมมน 35">
            <a:extLst>
              <a:ext uri="{FF2B5EF4-FFF2-40B4-BE49-F238E27FC236}">
                <a16:creationId xmlns:a16="http://schemas.microsoft.com/office/drawing/2014/main" id="{27C55AF0-BF29-724C-DD14-4279FCFB29EC}"/>
              </a:ext>
            </a:extLst>
          </p:cNvPr>
          <p:cNvSpPr/>
          <p:nvPr/>
        </p:nvSpPr>
        <p:spPr>
          <a:xfrm>
            <a:off x="6779992" y="4737472"/>
            <a:ext cx="1768519" cy="4333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เลือก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trial vector </a:t>
            </a:r>
            <a:r>
              <a:rPr lang="th-TH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ดีที่สุดไปทำการ </a:t>
            </a:r>
            <a:r>
              <a:rPr lang="en-US" sz="1463" dirty="0">
                <a:solidFill>
                  <a:schemeClr val="tx1">
                    <a:lumMod val="95000"/>
                    <a:lumOff val="5000"/>
                  </a:schemeClr>
                </a:solidFill>
                <a:latin typeface="DB Ozone X" panose="02000506090000020004" pitchFamily="2" charset="-34"/>
                <a:cs typeface="DB Ozone X" panose="02000506090000020004" pitchFamily="2" charset="-34"/>
              </a:rPr>
              <a:t>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สี่เหลี่ยมผืนผ้า: มุมมน 36">
                <a:extLst>
                  <a:ext uri="{FF2B5EF4-FFF2-40B4-BE49-F238E27FC236}">
                    <a16:creationId xmlns:a16="http://schemas.microsoft.com/office/drawing/2014/main" id="{7D29C083-8D9D-2401-5BD3-1D6467B6E820}"/>
                  </a:ext>
                </a:extLst>
              </p:cNvPr>
              <p:cNvSpPr/>
              <p:nvPr/>
            </p:nvSpPr>
            <p:spPr>
              <a:xfrm>
                <a:off x="1357491" y="5032985"/>
                <a:ext cx="3468246" cy="6810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7" name="สี่เหลี่ยมผืนผ้า: มุมมน 36">
                <a:extLst>
                  <a:ext uri="{FF2B5EF4-FFF2-40B4-BE49-F238E27FC236}">
                    <a16:creationId xmlns:a16="http://schemas.microsoft.com/office/drawing/2014/main" id="{7D29C083-8D9D-2401-5BD3-1D6467B6E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91" y="5032985"/>
                <a:ext cx="3468246" cy="6810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สี่เหลี่ยมผืนผ้า: มุมมน 20">
                <a:extLst>
                  <a:ext uri="{FF2B5EF4-FFF2-40B4-BE49-F238E27FC236}">
                    <a16:creationId xmlns:a16="http://schemas.microsoft.com/office/drawing/2014/main" id="{13ED570E-C044-22F5-A57C-302C63320E2A}"/>
                  </a:ext>
                </a:extLst>
              </p:cNvPr>
              <p:cNvSpPr/>
              <p:nvPr/>
            </p:nvSpPr>
            <p:spPr>
              <a:xfrm>
                <a:off x="1357489" y="4113475"/>
                <a:ext cx="3109382" cy="681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สี่เหลี่ยมผืนผ้า: มุมมน 20">
                <a:extLst>
                  <a:ext uri="{FF2B5EF4-FFF2-40B4-BE49-F238E27FC236}">
                    <a16:creationId xmlns:a16="http://schemas.microsoft.com/office/drawing/2014/main" id="{13ED570E-C044-22F5-A57C-302C63320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89" y="4113475"/>
                <a:ext cx="3109382" cy="6810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C96CAF4C-1CCF-4E53-A6D8-148945CC246D}"/>
                  </a:ext>
                </a:extLst>
              </p:cNvPr>
              <p:cNvSpPr/>
              <p:nvPr/>
            </p:nvSpPr>
            <p:spPr>
              <a:xfrm>
                <a:off x="1336852" y="2137438"/>
                <a:ext cx="3281363" cy="681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𝐫𝟐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𝐫𝟑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สี่เหลี่ยมผืนผ้า: มุมมน 18">
                <a:extLst>
                  <a:ext uri="{FF2B5EF4-FFF2-40B4-BE49-F238E27FC236}">
                    <a16:creationId xmlns:a16="http://schemas.microsoft.com/office/drawing/2014/main" id="{C96CAF4C-1CCF-4E53-A6D8-148945CC2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52" y="2137438"/>
                <a:ext cx="3281363" cy="6810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F7C6C360-27C0-B51A-6FEC-C70CFCD18309}"/>
                  </a:ext>
                </a:extLst>
              </p:cNvPr>
              <p:cNvSpPr/>
              <p:nvPr/>
            </p:nvSpPr>
            <p:spPr>
              <a:xfrm>
                <a:off x="1359784" y="3032300"/>
                <a:ext cx="3475125" cy="6810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𝛂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𝑏𝑒𝑠𝑡</m:t>
                          </m:r>
                        </m:sub>
                        <m: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𝐆</m:t>
                          </m:r>
                        </m:sup>
                      </m:sSubSup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sz="1463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463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  <m:r>
                            <a:rPr lang="en-US" sz="1463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sz="1463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63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สี่เหลี่ยมผืนผ้า: มุมมน 19">
                <a:extLst>
                  <a:ext uri="{FF2B5EF4-FFF2-40B4-BE49-F238E27FC236}">
                    <a16:creationId xmlns:a16="http://schemas.microsoft.com/office/drawing/2014/main" id="{F7C6C360-27C0-B51A-6FEC-C70CFCD18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84" y="3032300"/>
                <a:ext cx="3475125" cy="6810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30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1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0BE09B19-9D1E-DA97-7D0F-48F6400B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" y="372071"/>
            <a:ext cx="6624638" cy="706834"/>
          </a:xfrm>
        </p:spPr>
        <p:txBody>
          <a:bodyPr/>
          <a:lstStyle/>
          <a:p>
            <a:r>
              <a:rPr lang="th-TH" dirty="0">
                <a:latin typeface="DB Ozone X" panose="02000506090000020004" pitchFamily="2" charset="-34"/>
                <a:cs typeface="DB Ozone X" panose="02000506090000020004" pitchFamily="2" charset="-34"/>
              </a:rPr>
              <a:t>รูปแบบการทดลอง-รูปแบบที่ </a:t>
            </a:r>
            <a:r>
              <a:rPr lang="en-US" dirty="0">
                <a:latin typeface="DB Ozone X" panose="02000506090000020004" pitchFamily="2" charset="-34"/>
                <a:cs typeface="DB Ozone X" panose="02000506090000020004" pitchFamily="2" charset="-34"/>
              </a:rPr>
              <a:t>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2E05DFF3-40FF-F65B-4698-7C922D9CDEF4}"/>
                  </a:ext>
                </a:extLst>
              </p:cNvPr>
              <p:cNvSpPr/>
              <p:nvPr/>
            </p:nvSpPr>
            <p:spPr>
              <a:xfrm>
                <a:off x="1719791" y="2023070"/>
                <a:ext cx="3590925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2.1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𝐫𝟏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</m:e>
                    </m:d>
                  </m:oMath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id="{2E05DFF3-40FF-F65B-4698-7C922D9CDE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91" y="2023070"/>
                <a:ext cx="3590925" cy="6810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AB8800D2-64EE-8D79-DFDF-A525653853BE}"/>
                  </a:ext>
                </a:extLst>
              </p:cNvPr>
              <p:cNvSpPr/>
              <p:nvPr/>
            </p:nvSpPr>
            <p:spPr>
              <a:xfrm>
                <a:off x="1719791" y="2933700"/>
                <a:ext cx="4904846" cy="68103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2.2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(</a:t>
                </a:r>
                <a:r>
                  <a:rPr lang="th-TH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แบบสุ่มทั้งหมด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)</a:t>
                </a:r>
              </a:p>
            </p:txBody>
          </p:sp>
        </mc:Choice>
        <mc:Fallback xmlns="">
          <p:sp>
            <p:nvSpPr>
              <p:cNvPr id="5" name="สี่เหลี่ยมผืนผ้า: มุมมน 4">
                <a:extLst>
                  <a:ext uri="{FF2B5EF4-FFF2-40B4-BE49-F238E27FC236}">
                    <a16:creationId xmlns:a16="http://schemas.microsoft.com/office/drawing/2014/main" id="{AB8800D2-64EE-8D79-DFDF-A52565385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91" y="2933700"/>
                <a:ext cx="4904846" cy="681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A3F1CF8A-F63A-8482-123B-8B6722498A33}"/>
                  </a:ext>
                </a:extLst>
              </p:cNvPr>
              <p:cNvSpPr/>
              <p:nvPr/>
            </p:nvSpPr>
            <p:spPr>
              <a:xfrm>
                <a:off x="1719791" y="4355108"/>
                <a:ext cx="4285721" cy="6810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2.3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𝑏𝑒𝑠𝑡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</m:e>
                    </m:d>
                  </m:oMath>
                </a14:m>
                <a:endParaRPr lang="en-US" sz="146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สี่เหลี่ยมผืนผ้า: มุมมน 5">
                <a:extLst>
                  <a:ext uri="{FF2B5EF4-FFF2-40B4-BE49-F238E27FC236}">
                    <a16:creationId xmlns:a16="http://schemas.microsoft.com/office/drawing/2014/main" id="{A3F1CF8A-F63A-8482-123B-8B6722498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91" y="4355108"/>
                <a:ext cx="4285721" cy="6810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สี่เหลี่ยมผืนผ้า: มุมมน 6">
                <a:extLst>
                  <a:ext uri="{FF2B5EF4-FFF2-40B4-BE49-F238E27FC236}">
                    <a16:creationId xmlns:a16="http://schemas.microsoft.com/office/drawing/2014/main" id="{BE152BB9-C027-CC03-1BDB-58058AF0AA80}"/>
                  </a:ext>
                </a:extLst>
              </p:cNvPr>
              <p:cNvSpPr/>
              <p:nvPr/>
            </p:nvSpPr>
            <p:spPr>
              <a:xfrm>
                <a:off x="1728963" y="5265737"/>
                <a:ext cx="5081412" cy="6810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2.4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𝐆</m:t>
                        </m:r>
                      </m:sup>
                    </m:sSubSup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en-US" sz="1463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463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  <m:r>
                          <a:rPr lang="en-US" sz="1463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63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sub>
                          <m:sup>
                            <m:r>
                              <a:rPr lang="en-US" sz="1463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(</a:t>
                </a:r>
                <a:r>
                  <a:rPr lang="th-TH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มี </a:t>
                </a:r>
                <a:r>
                  <a:rPr lang="en-US" sz="1463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B Ozone X" panose="02000506090000020004" pitchFamily="2" charset="-34"/>
                    <a:cs typeface="DB Ozone X" panose="02000506090000020004" pitchFamily="2" charset="-34"/>
                  </a:rPr>
                  <a:t>best vector)</a:t>
                </a:r>
              </a:p>
            </p:txBody>
          </p:sp>
        </mc:Choice>
        <mc:Fallback xmlns="">
          <p:sp>
            <p:nvSpPr>
              <p:cNvPr id="7" name="สี่เหลี่ยมผืนผ้า: มุมมน 6">
                <a:extLst>
                  <a:ext uri="{FF2B5EF4-FFF2-40B4-BE49-F238E27FC236}">
                    <a16:creationId xmlns:a16="http://schemas.microsoft.com/office/drawing/2014/main" id="{BE152BB9-C027-CC03-1BDB-58058AF0A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963" y="5265737"/>
                <a:ext cx="5081412" cy="6810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7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c0164e30-f6e2-4fcb-a5e1-373c3bc191c6">english</DirectSourceMarket>
    <MarketSpecific xmlns="c0164e30-f6e2-4fcb-a5e1-373c3bc191c6" xsi:nil="true"/>
    <ApprovalStatus xmlns="c0164e30-f6e2-4fcb-a5e1-373c3bc191c6">InProgress</ApprovalStatus>
    <PrimaryImageGen xmlns="c0164e30-f6e2-4fcb-a5e1-373c3bc191c6">true</PrimaryImageGen>
    <ThumbnailAssetId xmlns="c0164e30-f6e2-4fcb-a5e1-373c3bc191c6" xsi:nil="true"/>
    <NumericId xmlns="c0164e30-f6e2-4fcb-a5e1-373c3bc191c6">-1</NumericId>
    <BusinessGroup xmlns="c0164e30-f6e2-4fcb-a5e1-373c3bc191c6" xsi:nil="true"/>
    <TPFriendlyName xmlns="c0164e30-f6e2-4fcb-a5e1-373c3bc191c6">งานนำเสนอทางวิชาการสำหรับหลักสูตรระดับวิทยาลัย (การออกแบบหนังสือเรียน)</TPFriendlyName>
    <SourceTitle xmlns="c0164e30-f6e2-4fcb-a5e1-373c3bc191c6">Academic presentation for college course (textbook design)</SourceTitle>
    <APEditor xmlns="c0164e30-f6e2-4fcb-a5e1-373c3bc191c6">
      <UserInfo>
        <DisplayName>REDMOND\v-luannv</DisplayName>
        <AccountId>82</AccountId>
        <AccountType/>
      </UserInfo>
    </APEditor>
    <OpenTemplate xmlns="c0164e30-f6e2-4fcb-a5e1-373c3bc191c6">true</OpenTemplate>
    <UALocComments xmlns="c0164e30-f6e2-4fcb-a5e1-373c3bc191c6" xsi:nil="true"/>
    <ParentAssetId xmlns="c0164e30-f6e2-4fcb-a5e1-373c3bc191c6" xsi:nil="true"/>
    <PublishStatusLookup xmlns="c0164e30-f6e2-4fcb-a5e1-373c3bc191c6">
      <Value>38989</Value>
      <Value>236589</Value>
    </PublishStatusLookup>
    <IntlLangReviewDate xmlns="c0164e30-f6e2-4fcb-a5e1-373c3bc191c6" xsi:nil="true"/>
    <LastPublishResultLookup xmlns="c0164e30-f6e2-4fcb-a5e1-373c3bc191c6" xsi:nil="true"/>
    <MachineTranslated xmlns="c0164e30-f6e2-4fcb-a5e1-373c3bc191c6">false</MachineTranslated>
    <OriginalSourceMarket xmlns="c0164e30-f6e2-4fcb-a5e1-373c3bc191c6">english</OriginalSourceMarket>
    <ClipArtFilename xmlns="c0164e30-f6e2-4fcb-a5e1-373c3bc191c6" xsi:nil="true"/>
    <APDescription xmlns="c0164e30-f6e2-4fcb-a5e1-373c3bc191c6" xsi:nil="true"/>
    <ContentItem xmlns="c0164e30-f6e2-4fcb-a5e1-373c3bc191c6" xsi:nil="true"/>
    <TPInstallLocation xmlns="c0164e30-f6e2-4fcb-a5e1-373c3bc191c6">{My Templates}</TPInstallLocation>
    <APAuthor xmlns="c0164e30-f6e2-4fcb-a5e1-373c3bc191c6">
      <UserInfo>
        <DisplayName>REDMOND\cynvey</DisplayName>
        <AccountId>141</AccountId>
        <AccountType/>
      </UserInfo>
    </APAuthor>
    <TPAppVersion xmlns="c0164e30-f6e2-4fcb-a5e1-373c3bc191c6">12</TPAppVersion>
    <TPCommandLine xmlns="c0164e30-f6e2-4fcb-a5e1-373c3bc191c6">{PP} /n {FilePath}</TPCommandLine>
    <PublishTargets xmlns="c0164e30-f6e2-4fcb-a5e1-373c3bc191c6">OfficeOnline</PublishTargets>
    <TimesCloned xmlns="c0164e30-f6e2-4fcb-a5e1-373c3bc191c6" xsi:nil="true"/>
    <EditorialStatus xmlns="c0164e30-f6e2-4fcb-a5e1-373c3bc191c6" xsi:nil="true"/>
    <LastModifiedDateTime xmlns="c0164e30-f6e2-4fcb-a5e1-373c3bc191c6" xsi:nil="true"/>
    <TPLaunchHelpLinkType xmlns="c0164e30-f6e2-4fcb-a5e1-373c3bc191c6">Template</TPLaunchHelpLinkType>
    <AssetStart xmlns="c0164e30-f6e2-4fcb-a5e1-373c3bc191c6">2009-01-02T00:00:00+00:00</AssetStart>
    <LastHandOff xmlns="c0164e30-f6e2-4fcb-a5e1-373c3bc191c6" xsi:nil="true"/>
    <AcquiredFrom xmlns="c0164e30-f6e2-4fcb-a5e1-373c3bc191c6" xsi:nil="true"/>
    <Provider xmlns="c0164e30-f6e2-4fcb-a5e1-373c3bc191c6">EY006220130</Provider>
    <TPClientViewer xmlns="c0164e30-f6e2-4fcb-a5e1-373c3bc191c6">Microsoft Office PowerPoint</TPClientViewer>
    <UACurrentWords xmlns="c0164e30-f6e2-4fcb-a5e1-373c3bc191c6">0</UACurrentWords>
    <UALocRecommendation xmlns="c0164e30-f6e2-4fcb-a5e1-373c3bc191c6">Localize</UALocRecommendation>
    <ArtSampleDocs xmlns="c0164e30-f6e2-4fcb-a5e1-373c3bc191c6" xsi:nil="true"/>
    <IsDeleted xmlns="c0164e30-f6e2-4fcb-a5e1-373c3bc191c6">false</IsDeleted>
    <TemplateStatus xmlns="c0164e30-f6e2-4fcb-a5e1-373c3bc191c6" xsi:nil="true"/>
    <UANotes xmlns="c0164e30-f6e2-4fcb-a5e1-373c3bc191c6" xsi:nil="true"/>
    <ShowIn xmlns="c0164e30-f6e2-4fcb-a5e1-373c3bc191c6" xsi:nil="true"/>
    <VoteCount xmlns="c0164e30-f6e2-4fcb-a5e1-373c3bc191c6" xsi:nil="true"/>
    <CSXHash xmlns="c0164e30-f6e2-4fcb-a5e1-373c3bc191c6" xsi:nil="true"/>
    <CSXSubmissionMarket xmlns="c0164e30-f6e2-4fcb-a5e1-373c3bc191c6" xsi:nil="true"/>
    <AssetExpire xmlns="c0164e30-f6e2-4fcb-a5e1-373c3bc191c6">2029-05-12T00:00:00+00:00</AssetExpire>
    <DSATActionTaken xmlns="c0164e30-f6e2-4fcb-a5e1-373c3bc191c6" xsi:nil="true"/>
    <SubmitterId xmlns="c0164e30-f6e2-4fcb-a5e1-373c3bc191c6" xsi:nil="true"/>
    <TPExecutable xmlns="c0164e30-f6e2-4fcb-a5e1-373c3bc191c6" xsi:nil="true"/>
    <AssetType xmlns="c0164e30-f6e2-4fcb-a5e1-373c3bc191c6">TP</AssetType>
    <CSXSubmissionDate xmlns="c0164e30-f6e2-4fcb-a5e1-373c3bc191c6" xsi:nil="true"/>
    <ApprovalLog xmlns="c0164e30-f6e2-4fcb-a5e1-373c3bc191c6" xsi:nil="true"/>
    <BugNumber xmlns="c0164e30-f6e2-4fcb-a5e1-373c3bc191c6" xsi:nil="true"/>
    <CSXUpdate xmlns="c0164e30-f6e2-4fcb-a5e1-373c3bc191c6">false</CSXUpdate>
    <Milestone xmlns="c0164e30-f6e2-4fcb-a5e1-373c3bc191c6" xsi:nil="true"/>
    <OriginAsset xmlns="c0164e30-f6e2-4fcb-a5e1-373c3bc191c6" xsi:nil="true"/>
    <TPComponent xmlns="c0164e30-f6e2-4fcb-a5e1-373c3bc191c6">PPTFiles</TPComponent>
    <AssetId xmlns="c0164e30-f6e2-4fcb-a5e1-373c3bc191c6">TP010352480</AssetId>
    <IntlLocPriority xmlns="c0164e30-f6e2-4fcb-a5e1-373c3bc191c6" xsi:nil="true"/>
    <TPApplication xmlns="c0164e30-f6e2-4fcb-a5e1-373c3bc191c6">PowerPoint</TPApplication>
    <TPLaunchHelpLink xmlns="c0164e30-f6e2-4fcb-a5e1-373c3bc191c6" xsi:nil="true"/>
    <HandoffToMSDN xmlns="c0164e30-f6e2-4fcb-a5e1-373c3bc191c6" xsi:nil="true"/>
    <PlannedPubDate xmlns="c0164e30-f6e2-4fcb-a5e1-373c3bc191c6" xsi:nil="true"/>
    <IntlLangReviewer xmlns="c0164e30-f6e2-4fcb-a5e1-373c3bc191c6" xsi:nil="true"/>
    <CrawlForDependencies xmlns="c0164e30-f6e2-4fcb-a5e1-373c3bc191c6">false</CrawlForDependencies>
    <TrustLevel xmlns="c0164e30-f6e2-4fcb-a5e1-373c3bc191c6">1 Microsoft Managed Content</TrustLevel>
    <IsSearchable xmlns="c0164e30-f6e2-4fcb-a5e1-373c3bc191c6">false</IsSearchable>
    <TPNamespace xmlns="c0164e30-f6e2-4fcb-a5e1-373c3bc191c6">POWERPNT</TPNamespace>
    <Markets xmlns="c0164e30-f6e2-4fcb-a5e1-373c3bc191c6"/>
    <IntlLangReview xmlns="c0164e30-f6e2-4fcb-a5e1-373c3bc191c6" xsi:nil="true"/>
    <OutputCachingOn xmlns="c0164e30-f6e2-4fcb-a5e1-373c3bc191c6">false</OutputCachingOn>
    <UAProjectedTotalWords xmlns="c0164e30-f6e2-4fcb-a5e1-373c3bc191c6" xsi:nil="true"/>
    <LegacyData xmlns="c0164e30-f6e2-4fcb-a5e1-373c3bc191c6" xsi:nil="true"/>
    <Downloads xmlns="c0164e30-f6e2-4fcb-a5e1-373c3bc191c6">0</Downloads>
    <Providers xmlns="c0164e30-f6e2-4fcb-a5e1-373c3bc191c6" xsi:nil="true"/>
    <PolicheckWords xmlns="c0164e30-f6e2-4fcb-a5e1-373c3bc191c6" xsi:nil="true"/>
    <FriendlyTitle xmlns="c0164e30-f6e2-4fcb-a5e1-373c3bc191c6" xsi:nil="true"/>
    <TemplateTemplateType xmlns="c0164e30-f6e2-4fcb-a5e1-373c3bc191c6">PowerPoint 12 Default</TemplateTemplateType>
    <Manager xmlns="c0164e30-f6e2-4fcb-a5e1-373c3bc191c6" xsi:nil="true"/>
    <EditorialTags xmlns="c0164e30-f6e2-4fcb-a5e1-373c3bc191c6" xsi:nil="true"/>
    <OOCacheId xmlns="c0164e30-f6e2-4fcb-a5e1-373c3bc191c6" xsi:nil="true"/>
    <ScenarioTagsTaxHTField0 xmlns="c0164e30-f6e2-4fcb-a5e1-373c3bc191c6">
      <Terms xmlns="http://schemas.microsoft.com/office/infopath/2007/PartnerControls"/>
    </ScenarioTagsTaxHTField0>
    <LocLastLocAttemptVersionTypeLookup xmlns="c0164e30-f6e2-4fcb-a5e1-373c3bc191c6" xsi:nil="true"/>
    <LocComments xmlns="c0164e30-f6e2-4fcb-a5e1-373c3bc191c6" xsi:nil="true"/>
    <LocManualTestRequired xmlns="c0164e30-f6e2-4fcb-a5e1-373c3bc191c6" xsi:nil="true"/>
    <LocProcessedForMarketsLookup xmlns="c0164e30-f6e2-4fcb-a5e1-373c3bc191c6" xsi:nil="true"/>
    <RecommendationsModifier xmlns="c0164e30-f6e2-4fcb-a5e1-373c3bc191c6" xsi:nil="true"/>
    <LocOverallLocStatusLookup xmlns="c0164e30-f6e2-4fcb-a5e1-373c3bc191c6" xsi:nil="true"/>
    <BlockPublish xmlns="c0164e30-f6e2-4fcb-a5e1-373c3bc191c6" xsi:nil="true"/>
    <LocOverallPublishStatusLookup xmlns="c0164e30-f6e2-4fcb-a5e1-373c3bc191c6" xsi:nil="true"/>
    <LocRecommendedHandoff xmlns="c0164e30-f6e2-4fcb-a5e1-373c3bc191c6" xsi:nil="true"/>
    <CampaignTagsTaxHTField0 xmlns="c0164e30-f6e2-4fcb-a5e1-373c3bc191c6">
      <Terms xmlns="http://schemas.microsoft.com/office/infopath/2007/PartnerControls"/>
    </CampaignTagsTaxHTField0>
    <LocLastLocAttemptVersionLookup xmlns="c0164e30-f6e2-4fcb-a5e1-373c3bc191c6">21765</LocLastLocAttemptVersionLookup>
    <InternalTagsTaxHTField0 xmlns="c0164e30-f6e2-4fcb-a5e1-373c3bc191c6">
      <Terms xmlns="http://schemas.microsoft.com/office/infopath/2007/PartnerControls"/>
    </InternalTagsTaxHTField0>
    <LocProcessedForHandoffsLookup xmlns="c0164e30-f6e2-4fcb-a5e1-373c3bc191c6" xsi:nil="true"/>
    <LocalizationTagsTaxHTField0 xmlns="c0164e30-f6e2-4fcb-a5e1-373c3bc191c6">
      <Terms xmlns="http://schemas.microsoft.com/office/infopath/2007/PartnerControls"/>
    </LocalizationTagsTaxHTField0>
    <LocOverallHandbackStatusLookup xmlns="c0164e30-f6e2-4fcb-a5e1-373c3bc191c6" xsi:nil="true"/>
    <LocNewPublishedVersionLookup xmlns="c0164e30-f6e2-4fcb-a5e1-373c3bc191c6" xsi:nil="true"/>
    <LocPublishedDependentAssetsLookup xmlns="c0164e30-f6e2-4fcb-a5e1-373c3bc191c6" xsi:nil="true"/>
    <FeatureTagsTaxHTField0 xmlns="c0164e30-f6e2-4fcb-a5e1-373c3bc191c6">
      <Terms xmlns="http://schemas.microsoft.com/office/infopath/2007/PartnerControls"/>
    </FeatureTagsTaxHTField0>
    <LocOverallPreviewStatusLookup xmlns="c0164e30-f6e2-4fcb-a5e1-373c3bc191c6" xsi:nil="true"/>
    <LocPublishedLinkedAssetsLookup xmlns="c0164e30-f6e2-4fcb-a5e1-373c3bc191c6" xsi:nil="true"/>
    <TaxCatchAll xmlns="c0164e30-f6e2-4fcb-a5e1-373c3bc191c6"/>
    <OriginalRelease xmlns="c0164e30-f6e2-4fcb-a5e1-373c3bc191c6">14</OriginalRelease>
    <LocMarketGroupTiers2 xmlns="c0164e30-f6e2-4fcb-a5e1-373c3bc191c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D0CEEBE0F37842489D6D993FE8FD8A0604009474E9FCFE7DB94596F9220168507702" ma:contentTypeVersion="56" ma:contentTypeDescription="Create a new document." ma:contentTypeScope="" ma:versionID="0c5f6e950f74e8da822328d5552083a0">
  <xsd:schema xmlns:xsd="http://www.w3.org/2001/XMLSchema" xmlns:xs="http://www.w3.org/2001/XMLSchema" xmlns:p="http://schemas.microsoft.com/office/2006/metadata/properties" xmlns:ns2="c0164e30-f6e2-4fcb-a5e1-373c3bc191c6" targetNamespace="http://schemas.microsoft.com/office/2006/metadata/properties" ma:root="true" ma:fieldsID="f53ec9386c10af17528d9cdb678f9f90" ns2:_="">
    <xsd:import namespace="c0164e30-f6e2-4fcb-a5e1-373c3bc191c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64e30-f6e2-4fcb-a5e1-373c3bc191c6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bb7ccf3-6c22-489f-873a-b77aa244ba6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95283750-1901-4DB4-A125-8ACBF66C0279}" ma:internalName="CSXSubmissionMarket" ma:readOnly="false" ma:showField="MarketName" ma:web="c0164e30-f6e2-4fcb-a5e1-373c3bc191c6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25ebe6e9-1361-43dd-b4ff-d2862b9e8983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AF856932-3D43-4527-996A-E8B3B7B1C37C}" ma:internalName="InProjectListLookup" ma:readOnly="true" ma:showField="InProjectList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8a85794d-7d47-4106-8b88-9e96b447aed3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AF856932-3D43-4527-996A-E8B3B7B1C37C}" ma:internalName="LastCompleteVersionLookup" ma:readOnly="true" ma:showField="LastCompleteVersion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AF856932-3D43-4527-996A-E8B3B7B1C37C}" ma:internalName="LastPreviewErrorLookup" ma:readOnly="true" ma:showField="LastPreviewError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AF856932-3D43-4527-996A-E8B3B7B1C37C}" ma:internalName="LastPreviewResultLookup" ma:readOnly="true" ma:showField="LastPreviewResult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AF856932-3D43-4527-996A-E8B3B7B1C37C}" ma:internalName="LastPreviewAttemptDateLookup" ma:readOnly="true" ma:showField="LastPreviewAttemptDate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AF856932-3D43-4527-996A-E8B3B7B1C37C}" ma:internalName="LastPreviewedByLookup" ma:readOnly="true" ma:showField="LastPreviewedBy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AF856932-3D43-4527-996A-E8B3B7B1C37C}" ma:internalName="LastPreviewTimeLookup" ma:readOnly="true" ma:showField="LastPreviewTime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AF856932-3D43-4527-996A-E8B3B7B1C37C}" ma:internalName="LastPreviewVersionLookup" ma:readOnly="true" ma:showField="LastPreviewVersion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AF856932-3D43-4527-996A-E8B3B7B1C37C}" ma:internalName="LastPublishErrorLookup" ma:readOnly="true" ma:showField="LastPublishError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AF856932-3D43-4527-996A-E8B3B7B1C37C}" ma:internalName="LastPublishResultLookup" ma:readOnly="true" ma:showField="LastPublishResult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AF856932-3D43-4527-996A-E8B3B7B1C37C}" ma:internalName="LastPublishAttemptDateLookup" ma:readOnly="true" ma:showField="LastPublishAttemptDate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AF856932-3D43-4527-996A-E8B3B7B1C37C}" ma:internalName="LastPublishedByLookup" ma:readOnly="true" ma:showField="LastPublishedBy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AF856932-3D43-4527-996A-E8B3B7B1C37C}" ma:internalName="LastPublishTimeLookup" ma:readOnly="true" ma:showField="LastPublishTime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AF856932-3D43-4527-996A-E8B3B7B1C37C}" ma:internalName="LastPublishVersionLookup" ma:readOnly="true" ma:showField="LastPublishVersion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8EFD8EBB-05C5-42ED-949E-5798BCB984B6}" ma:internalName="LocLastLocAttemptVersionLookup" ma:readOnly="false" ma:showField="LastLocAttemptVersion" ma:web="c0164e30-f6e2-4fcb-a5e1-373c3bc191c6">
      <xsd:simpleType>
        <xsd:restriction base="dms:Lookup"/>
      </xsd:simpleType>
    </xsd:element>
    <xsd:element name="LocLastLocAttemptVersionTypeLookup" ma:index="71" nillable="true" ma:displayName="Loc Last Loc Attempt Version Type" ma:default="" ma:list="{8EFD8EBB-05C5-42ED-949E-5798BCB984B6}" ma:internalName="LocLastLocAttemptVersionTypeLookup" ma:readOnly="true" ma:showField="LastLocAttemptVersionType" ma:web="c0164e30-f6e2-4fcb-a5e1-373c3bc191c6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8EFD8EBB-05C5-42ED-949E-5798BCB984B6}" ma:internalName="LocNewPublishedVersionLookup" ma:readOnly="true" ma:showField="NewPublishedVersion" ma:web="c0164e30-f6e2-4fcb-a5e1-373c3bc191c6">
      <xsd:simpleType>
        <xsd:restriction base="dms:Lookup"/>
      </xsd:simpleType>
    </xsd:element>
    <xsd:element name="LocOverallHandbackStatusLookup" ma:index="75" nillable="true" ma:displayName="Loc Overall Handback Status" ma:default="" ma:list="{8EFD8EBB-05C5-42ED-949E-5798BCB984B6}" ma:internalName="LocOverallHandbackStatusLookup" ma:readOnly="true" ma:showField="OverallHandbackStatus" ma:web="c0164e30-f6e2-4fcb-a5e1-373c3bc191c6">
      <xsd:simpleType>
        <xsd:restriction base="dms:Lookup"/>
      </xsd:simpleType>
    </xsd:element>
    <xsd:element name="LocOverallLocStatusLookup" ma:index="76" nillable="true" ma:displayName="Loc Overall Localize Status" ma:default="" ma:list="{8EFD8EBB-05C5-42ED-949E-5798BCB984B6}" ma:internalName="LocOverallLocStatusLookup" ma:readOnly="true" ma:showField="OverallLocStatus" ma:web="c0164e30-f6e2-4fcb-a5e1-373c3bc191c6">
      <xsd:simpleType>
        <xsd:restriction base="dms:Lookup"/>
      </xsd:simpleType>
    </xsd:element>
    <xsd:element name="LocOverallPreviewStatusLookup" ma:index="77" nillable="true" ma:displayName="Loc Overall Preview Status" ma:default="" ma:list="{8EFD8EBB-05C5-42ED-949E-5798BCB984B6}" ma:internalName="LocOverallPreviewStatusLookup" ma:readOnly="true" ma:showField="OverallPreviewStatus" ma:web="c0164e30-f6e2-4fcb-a5e1-373c3bc191c6">
      <xsd:simpleType>
        <xsd:restriction base="dms:Lookup"/>
      </xsd:simpleType>
    </xsd:element>
    <xsd:element name="LocOverallPublishStatusLookup" ma:index="78" nillable="true" ma:displayName="Loc Overall Publish Status" ma:default="" ma:list="{8EFD8EBB-05C5-42ED-949E-5798BCB984B6}" ma:internalName="LocOverallPublishStatusLookup" ma:readOnly="true" ma:showField="OverallPublishStatus" ma:web="c0164e30-f6e2-4fcb-a5e1-373c3bc191c6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8EFD8EBB-05C5-42ED-949E-5798BCB984B6}" ma:internalName="LocProcessedForHandoffsLookup" ma:readOnly="true" ma:showField="ProcessedForHandoffs" ma:web="c0164e30-f6e2-4fcb-a5e1-373c3bc191c6">
      <xsd:simpleType>
        <xsd:restriction base="dms:Lookup"/>
      </xsd:simpleType>
    </xsd:element>
    <xsd:element name="LocProcessedForMarketsLookup" ma:index="81" nillable="true" ma:displayName="Loc Processed For Markets" ma:default="" ma:list="{8EFD8EBB-05C5-42ED-949E-5798BCB984B6}" ma:internalName="LocProcessedForMarketsLookup" ma:readOnly="true" ma:showField="ProcessedForMarkets" ma:web="c0164e30-f6e2-4fcb-a5e1-373c3bc191c6">
      <xsd:simpleType>
        <xsd:restriction base="dms:Lookup"/>
      </xsd:simpleType>
    </xsd:element>
    <xsd:element name="LocPublishedDependentAssetsLookup" ma:index="82" nillable="true" ma:displayName="Loc Published Dependent Assets" ma:default="" ma:list="{8EFD8EBB-05C5-42ED-949E-5798BCB984B6}" ma:internalName="LocPublishedDependentAssetsLookup" ma:readOnly="true" ma:showField="PublishedDependentAssets" ma:web="c0164e30-f6e2-4fcb-a5e1-373c3bc191c6">
      <xsd:simpleType>
        <xsd:restriction base="dms:Lookup"/>
      </xsd:simpleType>
    </xsd:element>
    <xsd:element name="LocPublishedLinkedAssetsLookup" ma:index="83" nillable="true" ma:displayName="Loc Published Linked Assets" ma:default="" ma:list="{8EFD8EBB-05C5-42ED-949E-5798BCB984B6}" ma:internalName="LocPublishedLinkedAssetsLookup" ma:readOnly="true" ma:showField="PublishedLinkedAssets" ma:web="c0164e30-f6e2-4fcb-a5e1-373c3bc191c6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fd2b6ab4-0093-4a89-9931-766d682ba0ad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95283750-1901-4DB4-A125-8ACBF66C0279}" ma:internalName="Markets" ma:readOnly="false" ma:showField="MarketName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AF856932-3D43-4527-996A-E8B3B7B1C37C}" ma:internalName="NumOfRatingsLookup" ma:readOnly="true" ma:showField="NumOfRatings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AF856932-3D43-4527-996A-E8B3B7B1C37C}" ma:internalName="PublishStatusLookup" ma:readOnly="false" ma:showField="PublishStatus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f84cfbcb-8143-476f-b5d8-022224182b94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660dc607-bbf8-476f-b86a-c9f21b85bb3e}" ma:internalName="TaxCatchAll" ma:showField="CatchAllData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660dc607-bbf8-476f-b86a-c9f21b85bb3e}" ma:internalName="TaxCatchAllLabel" ma:readOnly="true" ma:showField="CatchAllDataLabel" ma:web="c0164e30-f6e2-4fcb-a5e1-373c3bc191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9D5D587-2A02-4FE9-9754-3D8CDA2AC61B}">
  <ds:schemaRefs>
    <ds:schemaRef ds:uri="http://schemas.microsoft.com/office/2006/metadata/properties"/>
    <ds:schemaRef ds:uri="http://schemas.microsoft.com/office/infopath/2007/PartnerControls"/>
    <ds:schemaRef ds:uri="c0164e30-f6e2-4fcb-a5e1-373c3bc191c6"/>
  </ds:schemaRefs>
</ds:datastoreItem>
</file>

<file path=customXml/itemProps2.xml><?xml version="1.0" encoding="utf-8"?>
<ds:datastoreItem xmlns:ds="http://schemas.openxmlformats.org/officeDocument/2006/customXml" ds:itemID="{4FDFC04F-72E0-44C1-ADCD-F92D4C2B5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164e30-f6e2-4fcb-a5e1-373c3bc191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BA8156-5D0E-49BE-82C3-2D6F82A0DF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งานนำเสนอทางวิชาการสำหรับหลักสูตรระดับวิทยาลัย (การออกแบบหนังสือเรียน)</Template>
  <TotalTime>256</TotalTime>
  <Words>1110</Words>
  <Application>Microsoft Office PowerPoint</Application>
  <PresentationFormat>กระดาษ A4 (210x297 มม.)</PresentationFormat>
  <Paragraphs>168</Paragraphs>
  <Slides>27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4" baseType="lpstr">
      <vt:lpstr>Cambria Math</vt:lpstr>
      <vt:lpstr>Wingdings</vt:lpstr>
      <vt:lpstr>Wingdings 2</vt:lpstr>
      <vt:lpstr>DB Ozone X</vt:lpstr>
      <vt:lpstr>Calibri</vt:lpstr>
      <vt:lpstr>Tw Cen MT</vt:lpstr>
      <vt:lpstr>Student presentation</vt:lpstr>
      <vt:lpstr>การออกแบบการทดลอง</vt:lpstr>
      <vt:lpstr>Agenda</vt:lpstr>
      <vt:lpstr>ค่า crossover rate และ ค่า scaling factor ที่ใช้ในการทดลอง</vt:lpstr>
      <vt:lpstr>กระบวนการสร้าง mutant vector</vt:lpstr>
      <vt:lpstr>กระบวนการสร้าง mutant vector</vt:lpstr>
      <vt:lpstr>กระบวนการสร้าง trial vector</vt:lpstr>
      <vt:lpstr>รูปแบบการทดลอง-รูปแบบที่ 1 -&gt; 1.1</vt:lpstr>
      <vt:lpstr>รูปแบบการทดลอง-รูปแบบที่ 1 -&gt; 1.2</vt:lpstr>
      <vt:lpstr>รูปแบบการทดลอง-รูปแบบที่ 2 </vt:lpstr>
      <vt:lpstr>ค่าพารามิเตอร์ในการทดลอง</vt:lpstr>
      <vt:lpstr>ฟังก์ชันในการทดลอง Unimodal</vt:lpstr>
      <vt:lpstr>ฟังก์ชันในการทดลอง Multimodal</vt:lpstr>
      <vt:lpstr>ผลการทดลอง</vt:lpstr>
      <vt:lpstr>ผลการทดลอง ที่ 1.1 – ในปัญหาขนาดเล็ก 30 dimension</vt:lpstr>
      <vt:lpstr>ผลการทดลอง ที่ 1.2 – ในปัญหาขนาดเล็ก 30 dimension</vt:lpstr>
      <vt:lpstr>กราฟของผลการทดลองที่ 1.1-ในปัญหาขนาดเล็ก 30 dimension HGBat function (Crossover rate, Scaling factor, Dimension)</vt:lpstr>
      <vt:lpstr>กราฟของผลการทดลองที่ 1.1-ในปัญหาขนาดเล็ก 30 dimension Scaffer2 function (Crossover rate)</vt:lpstr>
      <vt:lpstr>กราฟของผลการทดลองที่ 1.1-ในปัญหาขนาดเล็ก 30 dimension Scaffer2 function (Scaling factor)</vt:lpstr>
      <vt:lpstr>กราฟของผลการทดลองที่ 1.1-ในปัญหาขนาดเล็ก 30 dimension Scaffer2 function (Dimension change)</vt:lpstr>
      <vt:lpstr>สรุปผลการทดลองที่ 1.1</vt:lpstr>
      <vt:lpstr>สรุปผลการทดลองที่ 1.1(ต่อ)</vt:lpstr>
      <vt:lpstr>กราฟของผลการทดลองที่ 1.2-ในปัญหาขนาดเล็ก 30 dimension HGBat function (Crossover rate, Scaling factor, Dimension)</vt:lpstr>
      <vt:lpstr>กราฟของผลการทดลองที่ 1.2-ในปัญหาขนาดเล็ก 30 dimension Scaffer2 function (Crossover rate)</vt:lpstr>
      <vt:lpstr>กราฟของผลการทดลองที่ 1.2-ในปัญหาขนาดเล็ก 30 dimension Scaffer2 function (Scaling factor)</vt:lpstr>
      <vt:lpstr>กราฟของผลการทดลองที่ 1.2-ในปัญหาขนาดเล็ก 30 dimension Scaffer2 function (Dimension change)</vt:lpstr>
      <vt:lpstr>สรุปผลการทดลองที่ 1.2</vt:lpstr>
      <vt:lpstr>สรุปผลการทดลองที่ 1.2(ต่อ)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การออกแบบการทดลอง</dc:title>
  <dc:creator>Patipan POLVIRAT</dc:creator>
  <cp:lastModifiedBy>Patipan POLVIRAT</cp:lastModifiedBy>
  <cp:revision>12</cp:revision>
  <dcterms:created xsi:type="dcterms:W3CDTF">2022-06-10T04:51:26Z</dcterms:created>
  <dcterms:modified xsi:type="dcterms:W3CDTF">2022-06-10T14:58:03Z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  <property fmtid="{D5CDD505-2E9C-101B-9397-08002B2CF9AE}" pid="3" name="ContentTypeId">
    <vt:lpwstr>0x010100D0CEEBE0F37842489D6D993FE8FD8A0604009474E9FCFE7DB94596F9220168507702</vt:lpwstr>
  </property>
  <property fmtid="{D5CDD505-2E9C-101B-9397-08002B2CF9AE}" pid="4" name="ImageGenCounter">
    <vt:i4>0</vt:i4>
  </property>
  <property fmtid="{D5CDD505-2E9C-101B-9397-08002B2CF9AE}" pid="5" name="ViolationReportStatus">
    <vt:lpwstr>None</vt:lpwstr>
  </property>
  <property fmtid="{D5CDD505-2E9C-101B-9397-08002B2CF9AE}" pid="6" name="ImageGenStatus">
    <vt:i4>0</vt:i4>
  </property>
  <property fmtid="{D5CDD505-2E9C-101B-9397-08002B2CF9AE}" pid="7" name="PolicheckStatus">
    <vt:i4>0</vt:i4>
  </property>
  <property fmtid="{D5CDD505-2E9C-101B-9397-08002B2CF9AE}" pid="8" name="Applications">
    <vt:lpwstr>67;#Template 12;#53;#PowerPoint 12;#407;#PowerPoint 14</vt:lpwstr>
  </property>
  <property fmtid="{D5CDD505-2E9C-101B-9397-08002B2CF9AE}" pid="9" name="PolicheckCounter">
    <vt:i4>0</vt:i4>
  </property>
  <property fmtid="{D5CDD505-2E9C-101B-9397-08002B2CF9AE}" pid="10" name="APTrustLevel">
    <vt:r8>1</vt:r8>
  </property>
  <property fmtid="{D5CDD505-2E9C-101B-9397-08002B2CF9AE}" pid="11" name="Order">
    <vt:r8>2310900</vt:r8>
  </property>
</Properties>
</file>